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125.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117.xml"/>
  <Override ContentType="application/vnd.openxmlformats-officedocument.presentationml.notesSlide+xml" PartName="/ppt/notesSlides/notesSlide3.xml"/>
  <Override ContentType="application/vnd.openxmlformats-officedocument.presentationml.notesSlide+xml" PartName="/ppt/notesSlides/notesSlide91.xml"/>
  <Override ContentType="application/vnd.openxmlformats-officedocument.presentationml.notesSlide+xml" PartName="/ppt/notesSlides/notesSlide109.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07.xml"/>
  <Override ContentType="application/vnd.openxmlformats-officedocument.presentationml.notesSlide+xml" PartName="/ppt/notesSlides/notesSlide100.xml"/>
  <Override ContentType="application/vnd.openxmlformats-officedocument.presentationml.notesSlide+xml" PartName="/ppt/notesSlides/notesSlide4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77.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119.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105.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93.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123.xml"/>
  <Override ContentType="application/vnd.openxmlformats-officedocument.presentationml.notesSlide+xml" PartName="/ppt/notesSlides/notesSlide110.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112.xml"/>
  <Override ContentType="application/vnd.openxmlformats-officedocument.presentationml.notesSlide+xml" PartName="/ppt/notesSlides/notesSlide103.xml"/>
  <Override ContentType="application/vnd.openxmlformats-officedocument.presentationml.notesSlide+xml" PartName="/ppt/notesSlides/notesSlide97.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89.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120.xml"/>
  <Override ContentType="application/vnd.openxmlformats-officedocument.presentationml.notesSlide+xml" PartName="/ppt/notesSlides/notesSlide20.xml"/>
  <Override ContentType="application/vnd.openxmlformats-officedocument.presentationml.notesSlide+xml" PartName="/ppt/notesSlides/notesSlide60.xml"/>
  <Override ContentType="application/vnd.openxmlformats-officedocument.presentationml.notesSlide+xml" PartName="/ppt/notesSlides/notesSlide18.xml"/>
  <Override ContentType="application/vnd.openxmlformats-officedocument.presentationml.notesSlide+xml" PartName="/ppt/notesSlides/notesSlide48.xml"/>
  <Override ContentType="application/vnd.openxmlformats-officedocument.presentationml.notesSlide+xml" PartName="/ppt/notesSlides/notesSlide127.xml"/>
  <Override ContentType="application/vnd.openxmlformats-officedocument.presentationml.notesSlide+xml" PartName="/ppt/notesSlides/notesSlide114.xml"/>
  <Override ContentType="application/vnd.openxmlformats-officedocument.presentationml.notesSlide+xml" PartName="/ppt/notesSlides/notesSlide101.xml"/>
  <Override ContentType="application/vnd.openxmlformats-officedocument.presentationml.notesSlide+xml" PartName="/ppt/notesSlides/notesSlide95.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1.xml"/>
  <Override ContentType="application/vnd.openxmlformats-officedocument.presentationml.notesSlide+xml" PartName="/ppt/notesSlides/notesSlide92.xml"/>
  <Override ContentType="application/vnd.openxmlformats-officedocument.presentationml.notesSlide+xml" PartName="/ppt/notesSlides/notesSlide84.xml"/>
  <Override ContentType="application/vnd.openxmlformats-officedocument.presentationml.notesSlide+xml" PartName="/ppt/notesSlides/notesSlide116.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124.xml"/>
  <Override ContentType="application/vnd.openxmlformats-officedocument.presentationml.notesSlide+xml" PartName="/ppt/notesSlides/notesSlide126.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82.xml"/>
  <Override ContentType="application/vnd.openxmlformats-officedocument.presentationml.notesSlide+xml" PartName="/ppt/notesSlides/notesSlide94.xml"/>
  <Override ContentType="application/vnd.openxmlformats-officedocument.presentationml.notesSlide+xml" PartName="/ppt/notesSlides/notesSlide51.xml"/>
  <Override ContentType="application/vnd.openxmlformats-officedocument.presentationml.notesSlide+xml" PartName="/ppt/notesSlides/notesSlide108.xml"/>
  <Override ContentType="application/vnd.openxmlformats-officedocument.presentationml.notesSlide+xml" PartName="/ppt/notesSlides/notesSlide90.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06.xml"/>
  <Override ContentType="application/vnd.openxmlformats-officedocument.presentationml.notesSlide+xml" PartName="/ppt/notesSlides/notesSlide99.xml"/>
  <Override ContentType="application/vnd.openxmlformats-officedocument.presentationml.notesSlide+xml" PartName="/ppt/notesSlides/notesSlide56.xml"/>
  <Override ContentType="application/vnd.openxmlformats-officedocument.presentationml.notesSlide+xml" PartName="/ppt/notesSlides/notesSlide122.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118.xml"/>
  <Override ContentType="application/vnd.openxmlformats-officedocument.presentationml.notesSlide+xml" PartName="/ppt/notesSlides/notesSlide7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2.xml"/>
  <Override ContentType="application/vnd.openxmlformats-officedocument.presentationml.notesSlide+xml" PartName="/ppt/notesSlides/notesSlide62.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28.xml"/>
  <Override ContentType="application/vnd.openxmlformats-officedocument.presentationml.notesSlide+xml" PartName="/ppt/notesSlides/notesSlide1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113.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98.xml"/>
  <Override ContentType="application/vnd.openxmlformats-officedocument.presentationml.notesSlide+xml" PartName="/ppt/notesSlides/notesSlide104.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21.xml"/>
  <Override ContentType="application/vnd.openxmlformats-officedocument.presentationml.notesSlide+xml" PartName="/ppt/notesSlides/notesSlide6.xml"/>
  <Override ContentType="application/vnd.openxmlformats-officedocument.presentationml.notesSlide+xml" PartName="/ppt/notesSlides/notesSlide12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96.xml"/>
  <Override ContentType="application/vnd.openxmlformats-officedocument.presentationml.notesSlide+xml" PartName="/ppt/notesSlides/notesSlide102.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115.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121.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105.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13.xml"/>
  <Override ContentType="application/vnd.openxmlformats-officedocument.presentationml.slide+xml" PartName="/ppt/slides/slide68.xml"/>
  <Override ContentType="application/vnd.openxmlformats-officedocument.presentationml.slide+xml" PartName="/ppt/slides/slide94.xml"/>
  <Override ContentType="application/vnd.openxmlformats-officedocument.presentationml.slide+xml" PartName="/ppt/slides/slide84.xml"/>
  <Override ContentType="application/vnd.openxmlformats-officedocument.presentationml.slide+xml" PartName="/ppt/slides/slide107.xml"/>
  <Override ContentType="application/vnd.openxmlformats-officedocument.presentationml.slide+xml" PartName="/ppt/slides/slide37.xml"/>
  <Override ContentType="application/vnd.openxmlformats-officedocument.presentationml.slide+xml" PartName="/ppt/slides/slide123.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10.xml"/>
  <Override ContentType="application/vnd.openxmlformats-officedocument.presentationml.slide+xml" PartName="/ppt/slides/slide111.xml"/>
  <Override ContentType="application/vnd.openxmlformats-officedocument.presentationml.slide+xml" PartName="/ppt/slides/slide53.xml"/>
  <Override ContentType="application/vnd.openxmlformats-officedocument.presentationml.slide+xml" PartName="/ppt/slides/slide96.xml"/>
  <Override ContentType="application/vnd.openxmlformats-officedocument.presentationml.slide+xml" PartName="/ppt/slides/slide48.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18.xml"/>
  <Override ContentType="application/vnd.openxmlformats-officedocument.presentationml.slide+xml" PartName="/ppt/slides/slide12.xml"/>
  <Override ContentType="application/vnd.openxmlformats-officedocument.presentationml.slide+xml" PartName="/ppt/slides/slide108.xml"/>
  <Override ContentType="application/vnd.openxmlformats-officedocument.presentationml.slide+xml" PartName="/ppt/slides/slide98.xml"/>
  <Override ContentType="application/vnd.openxmlformats-officedocument.presentationml.slide+xml" PartName="/ppt/slides/slide125.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89.xml"/>
  <Override ContentType="application/vnd.openxmlformats-officedocument.presentationml.slide+xml" PartName="/ppt/slides/slide76.xml"/>
  <Override ContentType="application/vnd.openxmlformats-officedocument.presentationml.slide+xml" PartName="/ppt/slides/slide63.xml"/>
  <Override ContentType="application/vnd.openxmlformats-officedocument.presentationml.slide+xml" PartName="/ppt/slides/slide93.xml"/>
  <Override ContentType="application/vnd.openxmlformats-officedocument.presentationml.slide+xml" PartName="/ppt/slides/slide101.xml"/>
  <Override ContentType="application/vnd.openxmlformats-officedocument.presentationml.slide+xml" PartName="/ppt/slides/slide116.xml"/>
  <Override ContentType="application/vnd.openxmlformats-officedocument.presentationml.slide+xml" PartName="/ppt/slides/slide80.xml"/>
  <Override ContentType="application/vnd.openxmlformats-officedocument.presentationml.slide+xml" PartName="/ppt/slides/slide103.xml"/>
  <Override ContentType="application/vnd.openxmlformats-officedocument.presentationml.slide+xml" PartName="/ppt/slides/slide61.xml"/>
  <Override ContentType="application/vnd.openxmlformats-officedocument.presentationml.slide+xml" PartName="/ppt/slides/slide91.xml"/>
  <Override ContentType="application/vnd.openxmlformats-officedocument.presentationml.slide+xml" PartName="/ppt/slides/slide114.xml"/>
  <Override ContentType="application/vnd.openxmlformats-officedocument.presentationml.slide+xml" PartName="/ppt/slides/slide31.xml"/>
  <Override ContentType="application/vnd.openxmlformats-officedocument.presentationml.slide+xml" PartName="/ppt/slides/slide127.xml"/>
  <Override ContentType="application/vnd.openxmlformats-officedocument.presentationml.slide+xml" PartName="/ppt/slides/slide120.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12.xml"/>
  <Override ContentType="application/vnd.openxmlformats-officedocument.presentationml.slide+xml" PartName="/ppt/slides/slide9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42.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122.xml"/>
  <Override ContentType="application/vnd.openxmlformats-officedocument.presentationml.slide+xml" PartName="/ppt/slides/slide16.xml"/>
  <Override ContentType="application/vnd.openxmlformats-officedocument.presentationml.slide+xml" PartName="/ppt/slides/slide104.xml"/>
  <Override ContentType="application/vnd.openxmlformats-officedocument.presentationml.slide+xml" PartName="/ppt/slides/slide24.xml"/>
  <Override ContentType="application/vnd.openxmlformats-officedocument.presentationml.slide+xml" PartName="/ppt/slides/slide97.xml"/>
  <Override ContentType="application/vnd.openxmlformats-officedocument.presentationml.slide+xml" PartName="/ppt/slides/slide11.xml"/>
  <Override ContentType="application/vnd.openxmlformats-officedocument.presentationml.slide+xml" PartName="/ppt/slides/slide110.xml"/>
  <Override ContentType="application/vnd.openxmlformats-officedocument.presentationml.slide+xml" PartName="/ppt/slides/slide6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79.xml"/>
  <Override ContentType="application/vnd.openxmlformats-officedocument.presentationml.slide+xml" PartName="/ppt/slides/slide49.xml"/>
  <Override ContentType="application/vnd.openxmlformats-officedocument.presentationml.slide+xml" PartName="/ppt/slides/slide124.xml"/>
  <Override ContentType="application/vnd.openxmlformats-officedocument.presentationml.slide+xml" PartName="/ppt/slides/slide83.xml"/>
  <Override ContentType="application/vnd.openxmlformats-officedocument.presentationml.slide+xml" PartName="/ppt/slides/slide106.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119.xml"/>
  <Override ContentType="application/vnd.openxmlformats-officedocument.presentationml.slide+xml" PartName="/ppt/slides/slide40.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126.xml"/>
  <Override ContentType="application/vnd.openxmlformats-officedocument.presentationml.slide+xml" PartName="/ppt/slides/slide109.xml"/>
  <Override ContentType="application/vnd.openxmlformats-officedocument.presentationml.slide+xml" PartName="/ppt/slides/slide99.xml"/>
  <Override ContentType="application/vnd.openxmlformats-officedocument.presentationml.slide+xml" PartName="/ppt/slides/slide3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47.xml"/>
  <Override ContentType="application/vnd.openxmlformats-officedocument.presentationml.slide+xml" PartName="/ppt/slides/slide21.xml"/>
  <Override ContentType="application/vnd.openxmlformats-officedocument.presentationml.slide+xml" PartName="/ppt/slides/slide100.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90.xml"/>
  <Override ContentType="application/vnd.openxmlformats-officedocument.presentationml.slide+xml" PartName="/ppt/slides/slide8.xml"/>
  <Override ContentType="application/vnd.openxmlformats-officedocument.presentationml.slide+xml" PartName="/ppt/slides/slide117.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88.xml"/>
  <Override ContentType="application/vnd.openxmlformats-officedocument.presentationml.slide+xml" PartName="/ppt/slides/slide128.xml"/>
  <Override ContentType="application/vnd.openxmlformats-officedocument.presentationml.slide+xml" PartName="/ppt/slides/slide92.xml"/>
  <Override ContentType="application/vnd.openxmlformats-officedocument.presentationml.slide+xml" PartName="/ppt/slides/slide115.xml"/>
  <Override ContentType="application/vnd.openxmlformats-officedocument.presentationml.slide+xml" PartName="/ppt/slides/slide102.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 id="338" r:id="rId88"/>
    <p:sldId id="339" r:id="rId89"/>
    <p:sldId id="340" r:id="rId90"/>
    <p:sldId id="341" r:id="rId91"/>
    <p:sldId id="342" r:id="rId92"/>
    <p:sldId id="343" r:id="rId93"/>
    <p:sldId id="344" r:id="rId94"/>
    <p:sldId id="345" r:id="rId95"/>
    <p:sldId id="346" r:id="rId96"/>
    <p:sldId id="347" r:id="rId97"/>
    <p:sldId id="348" r:id="rId98"/>
    <p:sldId id="349" r:id="rId99"/>
    <p:sldId id="350" r:id="rId100"/>
    <p:sldId id="351" r:id="rId101"/>
    <p:sldId id="352" r:id="rId102"/>
    <p:sldId id="353" r:id="rId103"/>
    <p:sldId id="354" r:id="rId104"/>
    <p:sldId id="355" r:id="rId105"/>
    <p:sldId id="356" r:id="rId106"/>
    <p:sldId id="357" r:id="rId107"/>
    <p:sldId id="358" r:id="rId108"/>
    <p:sldId id="359" r:id="rId109"/>
    <p:sldId id="360" r:id="rId110"/>
    <p:sldId id="361" r:id="rId111"/>
    <p:sldId id="362" r:id="rId112"/>
    <p:sldId id="363" r:id="rId113"/>
    <p:sldId id="364" r:id="rId114"/>
    <p:sldId id="365" r:id="rId115"/>
    <p:sldId id="366" r:id="rId116"/>
    <p:sldId id="367" r:id="rId117"/>
    <p:sldId id="368" r:id="rId118"/>
    <p:sldId id="369" r:id="rId119"/>
    <p:sldId id="370" r:id="rId120"/>
    <p:sldId id="371" r:id="rId121"/>
    <p:sldId id="372" r:id="rId122"/>
    <p:sldId id="373" r:id="rId123"/>
    <p:sldId id="374" r:id="rId124"/>
    <p:sldId id="375" r:id="rId125"/>
    <p:sldId id="376" r:id="rId126"/>
    <p:sldId id="377" r:id="rId127"/>
    <p:sldId id="378" r:id="rId128"/>
    <p:sldId id="379" r:id="rId129"/>
    <p:sldId id="380" r:id="rId130"/>
    <p:sldId id="381" r:id="rId131"/>
    <p:sldId id="382" r:id="rId132"/>
    <p:sldId id="383" r:id="rId133"/>
  </p:sldIdLst>
  <p:sldSz cy="5143500" cx="9144000"/>
  <p:notesSz cx="6858000" cy="9144000"/>
  <p:embeddedFontLst>
    <p:embeddedFont>
      <p:font typeface="Open Sans"/>
      <p:regular r:id="rId134"/>
      <p:bold r:id="rId135"/>
      <p:italic r:id="rId136"/>
      <p:boldItalic r:id="rId13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2880">
          <p15:clr>
            <a:srgbClr val="A4A3A4"/>
          </p15:clr>
        </p15:guide>
        <p15:guide id="2" orient="horz" pos="1620">
          <p15:clr>
            <a:srgbClr val="A4A3A4"/>
          </p15:clr>
        </p15:guide>
      </p15:sldGuideLst>
    </p:ext>
    <p:ext uri="{2D200454-40CA-4A62-9FC3-DE9A4176ACB9}">
      <p15:notesGuideLst>
        <p15:guide id="1" orient="horz" pos="2880">
          <p15:clr>
            <a:srgbClr val="A4A3A4"/>
          </p15:clr>
        </p15:guide>
        <p15:guide id="2" pos="2160">
          <p15:clr>
            <a:srgbClr val="A4A3A4"/>
          </p15:clr>
        </p15:guide>
      </p15:notesGuideLst>
    </p:ext>
    <p:ext uri="GoogleSlidesCustomDataVersion2">
      <go:slidesCustomData xmlns:go="http://customooxmlschemas.google.com/" r:id="rId138" roundtripDataSignature="AMtx7mjUC1/aXzOvFOZwBPLCDoXGG7cybQ=="/>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0"/>
        <p:guide pos="1620" orient="horz"/>
      </p:guideLst>
    </p:cSldViewPr>
  </p:slideViewPr>
  <p:notesViewPr>
    <p:cSldViewPr snapToGrid="0">
      <p:cViewPr varScale="1">
        <p:scale>
          <a:sx n="100" d="100"/>
          <a:sy n="100" d="100"/>
        </p:scale>
        <p:origin x="0" y="0"/>
      </p:cViewPr>
      <p:guideLst>
        <p:guide pos="2880" orient="horz"/>
        <p:guide pos="2160"/>
      </p:guideLst>
    </p:cSldViewPr>
  </p:notes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07" Type="http://schemas.openxmlformats.org/officeDocument/2006/relationships/slide" Target="slides/slide102.xml"/><Relationship Id="rId106" Type="http://schemas.openxmlformats.org/officeDocument/2006/relationships/slide" Target="slides/slide101.xml"/><Relationship Id="rId105" Type="http://schemas.openxmlformats.org/officeDocument/2006/relationships/slide" Target="slides/slide100.xml"/><Relationship Id="rId104" Type="http://schemas.openxmlformats.org/officeDocument/2006/relationships/slide" Target="slides/slide99.xml"/><Relationship Id="rId109" Type="http://schemas.openxmlformats.org/officeDocument/2006/relationships/slide" Target="slides/slide104.xml"/><Relationship Id="rId108" Type="http://schemas.openxmlformats.org/officeDocument/2006/relationships/slide" Target="slides/slide103.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103" Type="http://schemas.openxmlformats.org/officeDocument/2006/relationships/slide" Target="slides/slide98.xml"/><Relationship Id="rId102" Type="http://schemas.openxmlformats.org/officeDocument/2006/relationships/slide" Target="slides/slide97.xml"/><Relationship Id="rId101" Type="http://schemas.openxmlformats.org/officeDocument/2006/relationships/slide" Target="slides/slide96.xml"/><Relationship Id="rId100" Type="http://schemas.openxmlformats.org/officeDocument/2006/relationships/slide" Target="slides/slide95.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129" Type="http://schemas.openxmlformats.org/officeDocument/2006/relationships/slide" Target="slides/slide124.xml"/><Relationship Id="rId128" Type="http://schemas.openxmlformats.org/officeDocument/2006/relationships/slide" Target="slides/slide123.xml"/><Relationship Id="rId127" Type="http://schemas.openxmlformats.org/officeDocument/2006/relationships/slide" Target="slides/slide122.xml"/><Relationship Id="rId126" Type="http://schemas.openxmlformats.org/officeDocument/2006/relationships/slide" Target="slides/slide121.xml"/><Relationship Id="rId26" Type="http://schemas.openxmlformats.org/officeDocument/2006/relationships/slide" Target="slides/slide21.xml"/><Relationship Id="rId121" Type="http://schemas.openxmlformats.org/officeDocument/2006/relationships/slide" Target="slides/slide116.xml"/><Relationship Id="rId25" Type="http://schemas.openxmlformats.org/officeDocument/2006/relationships/slide" Target="slides/slide20.xml"/><Relationship Id="rId120" Type="http://schemas.openxmlformats.org/officeDocument/2006/relationships/slide" Target="slides/slide115.xml"/><Relationship Id="rId28" Type="http://schemas.openxmlformats.org/officeDocument/2006/relationships/slide" Target="slides/slide23.xml"/><Relationship Id="rId27" Type="http://schemas.openxmlformats.org/officeDocument/2006/relationships/slide" Target="slides/slide22.xml"/><Relationship Id="rId125" Type="http://schemas.openxmlformats.org/officeDocument/2006/relationships/slide" Target="slides/slide120.xml"/><Relationship Id="rId29" Type="http://schemas.openxmlformats.org/officeDocument/2006/relationships/slide" Target="slides/slide24.xml"/><Relationship Id="rId124" Type="http://schemas.openxmlformats.org/officeDocument/2006/relationships/slide" Target="slides/slide119.xml"/><Relationship Id="rId123" Type="http://schemas.openxmlformats.org/officeDocument/2006/relationships/slide" Target="slides/slide118.xml"/><Relationship Id="rId122" Type="http://schemas.openxmlformats.org/officeDocument/2006/relationships/slide" Target="slides/slide117.xml"/><Relationship Id="rId95" Type="http://schemas.openxmlformats.org/officeDocument/2006/relationships/slide" Target="slides/slide90.xml"/><Relationship Id="rId94" Type="http://schemas.openxmlformats.org/officeDocument/2006/relationships/slide" Target="slides/slide89.xml"/><Relationship Id="rId97" Type="http://schemas.openxmlformats.org/officeDocument/2006/relationships/slide" Target="slides/slide92.xml"/><Relationship Id="rId96" Type="http://schemas.openxmlformats.org/officeDocument/2006/relationships/slide" Target="slides/slide91.xml"/><Relationship Id="rId11" Type="http://schemas.openxmlformats.org/officeDocument/2006/relationships/slide" Target="slides/slide6.xml"/><Relationship Id="rId99" Type="http://schemas.openxmlformats.org/officeDocument/2006/relationships/slide" Target="slides/slide94.xml"/><Relationship Id="rId10" Type="http://schemas.openxmlformats.org/officeDocument/2006/relationships/slide" Target="slides/slide5.xml"/><Relationship Id="rId98" Type="http://schemas.openxmlformats.org/officeDocument/2006/relationships/slide" Target="slides/slide93.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slide" Target="slides/slide86.xml"/><Relationship Id="rId90" Type="http://schemas.openxmlformats.org/officeDocument/2006/relationships/slide" Target="slides/slide85.xml"/><Relationship Id="rId93" Type="http://schemas.openxmlformats.org/officeDocument/2006/relationships/slide" Target="slides/slide88.xml"/><Relationship Id="rId92" Type="http://schemas.openxmlformats.org/officeDocument/2006/relationships/slide" Target="slides/slide87.xml"/><Relationship Id="rId118" Type="http://schemas.openxmlformats.org/officeDocument/2006/relationships/slide" Target="slides/slide113.xml"/><Relationship Id="rId117" Type="http://schemas.openxmlformats.org/officeDocument/2006/relationships/slide" Target="slides/slide112.xml"/><Relationship Id="rId116" Type="http://schemas.openxmlformats.org/officeDocument/2006/relationships/slide" Target="slides/slide111.xml"/><Relationship Id="rId115" Type="http://schemas.openxmlformats.org/officeDocument/2006/relationships/slide" Target="slides/slide110.xml"/><Relationship Id="rId119" Type="http://schemas.openxmlformats.org/officeDocument/2006/relationships/slide" Target="slides/slide114.xml"/><Relationship Id="rId15" Type="http://schemas.openxmlformats.org/officeDocument/2006/relationships/slide" Target="slides/slide10.xml"/><Relationship Id="rId110" Type="http://schemas.openxmlformats.org/officeDocument/2006/relationships/slide" Target="slides/slide105.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14" Type="http://schemas.openxmlformats.org/officeDocument/2006/relationships/slide" Target="slides/slide109.xml"/><Relationship Id="rId18" Type="http://schemas.openxmlformats.org/officeDocument/2006/relationships/slide" Target="slides/slide13.xml"/><Relationship Id="rId113" Type="http://schemas.openxmlformats.org/officeDocument/2006/relationships/slide" Target="slides/slide108.xml"/><Relationship Id="rId112" Type="http://schemas.openxmlformats.org/officeDocument/2006/relationships/slide" Target="slides/slide107.xml"/><Relationship Id="rId111" Type="http://schemas.openxmlformats.org/officeDocument/2006/relationships/slide" Target="slides/slide106.xml"/><Relationship Id="rId84" Type="http://schemas.openxmlformats.org/officeDocument/2006/relationships/slide" Target="slides/slide79.xml"/><Relationship Id="rId83" Type="http://schemas.openxmlformats.org/officeDocument/2006/relationships/slide" Target="slides/slide78.xml"/><Relationship Id="rId86" Type="http://schemas.openxmlformats.org/officeDocument/2006/relationships/slide" Target="slides/slide81.xml"/><Relationship Id="rId85" Type="http://schemas.openxmlformats.org/officeDocument/2006/relationships/slide" Target="slides/slide80.xml"/><Relationship Id="rId88" Type="http://schemas.openxmlformats.org/officeDocument/2006/relationships/slide" Target="slides/slide83.xml"/><Relationship Id="rId87" Type="http://schemas.openxmlformats.org/officeDocument/2006/relationships/slide" Target="slides/slide82.xml"/><Relationship Id="rId89" Type="http://schemas.openxmlformats.org/officeDocument/2006/relationships/slide" Target="slides/slide84.xml"/><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138" Type="http://customschemas.google.com/relationships/presentationmetadata" Target="metadata"/><Relationship Id="rId137" Type="http://schemas.openxmlformats.org/officeDocument/2006/relationships/font" Target="fonts/OpenSans-boldItalic.fntdata"/><Relationship Id="rId132" Type="http://schemas.openxmlformats.org/officeDocument/2006/relationships/slide" Target="slides/slide127.xml"/><Relationship Id="rId131" Type="http://schemas.openxmlformats.org/officeDocument/2006/relationships/slide" Target="slides/slide126.xml"/><Relationship Id="rId130" Type="http://schemas.openxmlformats.org/officeDocument/2006/relationships/slide" Target="slides/slide125.xml"/><Relationship Id="rId136" Type="http://schemas.openxmlformats.org/officeDocument/2006/relationships/font" Target="fonts/OpenSans-italic.fntdata"/><Relationship Id="rId135" Type="http://schemas.openxmlformats.org/officeDocument/2006/relationships/font" Target="fonts/OpenSans-bold.fntdata"/><Relationship Id="rId134" Type="http://schemas.openxmlformats.org/officeDocument/2006/relationships/font" Target="fonts/OpenSans-regular.fntdata"/><Relationship Id="rId133" Type="http://schemas.openxmlformats.org/officeDocument/2006/relationships/slide" Target="slides/slide128.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IN"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0" name="Shape 460"/>
        <p:cNvGrpSpPr/>
        <p:nvPr/>
      </p:nvGrpSpPr>
      <p:grpSpPr>
        <a:xfrm>
          <a:off x="0" y="0"/>
          <a:ext cx="0" cy="0"/>
          <a:chOff x="0" y="0"/>
          <a:chExt cx="0" cy="0"/>
        </a:xfrm>
      </p:grpSpPr>
      <p:sp>
        <p:nvSpPr>
          <p:cNvPr id="461" name="Google Shape;461;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2" name="Google Shape;462;p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VO:Welcome to the vibrant world of colors with Dulux Paints Malaysia; where your imagination meets infinite possibilities. Click Start to begin.</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Developer Notes: This is the standard starting animation that will play. Start button to be highlighted so that users knows he/she has to click it.</a:t>
            </a:r>
            <a:endParaRPr/>
          </a:p>
        </p:txBody>
      </p:sp>
      <p:sp>
        <p:nvSpPr>
          <p:cNvPr id="463" name="Google Shape;463;p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2" name="Shape 582"/>
        <p:cNvGrpSpPr/>
        <p:nvPr/>
      </p:nvGrpSpPr>
      <p:grpSpPr>
        <a:xfrm>
          <a:off x="0" y="0"/>
          <a:ext cx="0" cy="0"/>
          <a:chOff x="0" y="0"/>
          <a:chExt cx="0" cy="0"/>
        </a:xfrm>
      </p:grpSpPr>
      <p:sp>
        <p:nvSpPr>
          <p:cNvPr id="583" name="Google Shape;58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4" name="Google Shape;58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t/>
            </a:r>
            <a:endParaRPr b="0" i="1" sz="1200"/>
          </a:p>
          <a:p>
            <a:pPr indent="0" lvl="0" marL="0" rtl="0" algn="l">
              <a:spcBef>
                <a:spcPts val="0"/>
              </a:spcBef>
              <a:spcAft>
                <a:spcPts val="0"/>
              </a:spcAft>
              <a:buNone/>
            </a:pPr>
            <a:r>
              <a:rPr b="1" lang="en-IN"/>
              <a:t>VO</a:t>
            </a:r>
            <a:r>
              <a:rPr lang="en-IN"/>
              <a:t>: (plays after paint can is shown).  The Dulux Better Living series of paints is USDA certified and it helps clean the internal air by removing harmful impacts of formaldehyde and other Volatile Organic Compounds (commonly called VOCs). Also, it is made using naturally occurring ingredients such as active bamboo charcoal and is therefore environmentally friendly too. This is perfect based on Ahmad’s requirements. </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IN"/>
              <a:t>Animation Description</a:t>
            </a:r>
            <a:r>
              <a:rPr lang="en-IN"/>
              <a:t>: Bring an image of the Dulux Better Living sliding from right side into the frame. Character expression should change from being thoughtful to smiling once the paint image is shown. The 3 bullet points should be displayed in synchronisation with the spoken audio.  (Also, 3 icons at the top to appear in sync with audio)</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https://www.freepik.com/free-photo/minimalist-interior-design_72291465.htm#from_view=detail_serie</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Character photo ref: https://www.freepik.com/free-photo/young-asia-businessman-using-computer-laptop-talk-colleagues-about-plan-video-call-meeting-while-working-from-home_14323589.htm#&amp;position=6&amp;from_view=author&amp;uuid=1d496521-9dcc-4a6f-9e7f-20a9bc6c566f</a:t>
            </a:r>
            <a:endParaRPr/>
          </a:p>
        </p:txBody>
      </p:sp>
      <p:sp>
        <p:nvSpPr>
          <p:cNvPr id="585" name="Google Shape;58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1" name="Shape 2011"/>
        <p:cNvGrpSpPr/>
        <p:nvPr/>
      </p:nvGrpSpPr>
      <p:grpSpPr>
        <a:xfrm>
          <a:off x="0" y="0"/>
          <a:ext cx="0" cy="0"/>
          <a:chOff x="0" y="0"/>
          <a:chExt cx="0" cy="0"/>
        </a:xfrm>
      </p:grpSpPr>
      <p:sp>
        <p:nvSpPr>
          <p:cNvPr id="2012" name="Google Shape;2012;p1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13" name="Google Shape;2013;p10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egg-shell like satin finish</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Cover more space with 12 square meters per liter</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with 2 coats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Solvent based formula</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4 ready mix colours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Resistant to scrathces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and 5L buckets. </a:t>
            </a:r>
            <a:endParaRPr/>
          </a:p>
        </p:txBody>
      </p:sp>
      <p:sp>
        <p:nvSpPr>
          <p:cNvPr id="2014" name="Google Shape;2014;p10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40" name="Shape 2040"/>
        <p:cNvGrpSpPr/>
        <p:nvPr/>
      </p:nvGrpSpPr>
      <p:grpSpPr>
        <a:xfrm>
          <a:off x="0" y="0"/>
          <a:ext cx="0" cy="0"/>
          <a:chOff x="0" y="0"/>
          <a:chExt cx="0" cy="0"/>
        </a:xfrm>
      </p:grpSpPr>
      <p:sp>
        <p:nvSpPr>
          <p:cNvPr id="2041" name="Google Shape;2041;p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42" name="Google Shape;2042;p10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The </a:t>
            </a:r>
            <a:r>
              <a:rPr lang="en-IN" sz="1200"/>
              <a:t>Dulux Woodcare Timbertone is a polyurethane-reinforced varnish for the protection and decoration of all wood surfaces. It can be applied to parquet flooring, wood paneling, wooden doors and furniture. (Show the secondary image and name tags in sync with audio) This product highlights the natural wood grains and brings out the beauty in your furniture. It is available in clear glossy &amp; satin and a also selection of glossy natural colors and offers good resistance to scratches and stains. </a:t>
            </a:r>
            <a:endParaRPr/>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t/>
            </a:r>
            <a:endParaRPr sz="1200"/>
          </a:p>
          <a:p>
            <a:pPr indent="0" lvl="0" marL="0" rtl="0" algn="l">
              <a:spcBef>
                <a:spcPts val="0"/>
              </a:spcBef>
              <a:spcAft>
                <a:spcPts val="0"/>
              </a:spcAft>
              <a:buNone/>
            </a:pPr>
            <a:r>
              <a:rPr lang="en-IN" sz="1200"/>
              <a:t>Image ref: https://www.freepik.com/free-photo/mid-century-modern-living-room-interior-design-with-monstera-tree_17851154.htm#query=wooden%20chair&amp;position=3&amp;from_view=search&amp;track=ais&amp;uuid=b6f08e0a-9022-4b0d-9e12-d342b2eb4658</a:t>
            </a:r>
            <a:endParaRPr/>
          </a:p>
        </p:txBody>
      </p:sp>
      <p:sp>
        <p:nvSpPr>
          <p:cNvPr id="2043" name="Google Shape;2043;p10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3" name="Shape 2053"/>
        <p:cNvGrpSpPr/>
        <p:nvPr/>
      </p:nvGrpSpPr>
      <p:grpSpPr>
        <a:xfrm>
          <a:off x="0" y="0"/>
          <a:ext cx="0" cy="0"/>
          <a:chOff x="0" y="0"/>
          <a:chExt cx="0" cy="0"/>
        </a:xfrm>
      </p:grpSpPr>
      <p:sp>
        <p:nvSpPr>
          <p:cNvPr id="2054" name="Google Shape;2054;p10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55" name="Google Shape;2055;p10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Image Ref: Wood Grains: https://www.flaticon.com/free-icon/wood_939561?term=wood&amp;page=1&amp;position=46&amp;origin=search&amp;related_id=939561 (Last Icon)</a:t>
            </a:r>
            <a:endParaRPr/>
          </a:p>
          <a:p>
            <a:pPr indent="0" lvl="0" marL="0" rtl="0" algn="l">
              <a:spcBef>
                <a:spcPts val="0"/>
              </a:spcBef>
              <a:spcAft>
                <a:spcPts val="0"/>
              </a:spcAft>
              <a:buNone/>
            </a:pPr>
            <a:r>
              <a:t/>
            </a:r>
            <a:endParaRPr/>
          </a:p>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either a clear gloss or satin finish</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Cover more space with 15 square meters per liter</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with 3 coats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Solvent based formula</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12 ready mix colours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Highlights the natural wood grains and texture</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and 5L buckets. </a:t>
            </a:r>
            <a:endParaRPr/>
          </a:p>
          <a:p>
            <a:pPr indent="0" lvl="0" marL="0" rtl="0" algn="l">
              <a:spcBef>
                <a:spcPts val="0"/>
              </a:spcBef>
              <a:spcAft>
                <a:spcPts val="0"/>
              </a:spcAft>
              <a:buNone/>
            </a:pPr>
            <a:r>
              <a:t/>
            </a:r>
            <a:endParaRPr/>
          </a:p>
        </p:txBody>
      </p:sp>
      <p:sp>
        <p:nvSpPr>
          <p:cNvPr id="2056" name="Google Shape;2056;p10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2" name="Shape 2082"/>
        <p:cNvGrpSpPr/>
        <p:nvPr/>
      </p:nvGrpSpPr>
      <p:grpSpPr>
        <a:xfrm>
          <a:off x="0" y="0"/>
          <a:ext cx="0" cy="0"/>
          <a:chOff x="0" y="0"/>
          <a:chExt cx="0" cy="0"/>
        </a:xfrm>
      </p:grpSpPr>
      <p:sp>
        <p:nvSpPr>
          <p:cNvPr id="2083" name="Google Shape;2083;p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4" name="Google Shape;2084;p10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a:t>
            </a:r>
            <a:r>
              <a:rPr lang="en-IN" sz="1200"/>
              <a:t>Dulux Woodcare Timbercolour is an acrylic paint that gives exterior furniture, walls &amp; fences a low sheen finish. This paint can be applied on timber and galvanized iron substrates and offers resistance against algae and fungi. It reduces impact of weathering on external wooden surfaces.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85" name="Google Shape;2085;p10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94" name="Shape 2094"/>
        <p:cNvGrpSpPr/>
        <p:nvPr/>
      </p:nvGrpSpPr>
      <p:grpSpPr>
        <a:xfrm>
          <a:off x="0" y="0"/>
          <a:ext cx="0" cy="0"/>
          <a:chOff x="0" y="0"/>
          <a:chExt cx="0" cy="0"/>
        </a:xfrm>
      </p:grpSpPr>
      <p:sp>
        <p:nvSpPr>
          <p:cNvPr id="2095" name="Google Shape;2095;p1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96" name="Google Shape;2096;p10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either a low sheen finish</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Cover more space with 12 square meters per liter</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with 2 coats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formula</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200 colours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and 5L buckets.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Provides good protection against weathering, algae and fungii</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097" name="Google Shape;2097;p10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3" name="Shape 2123"/>
        <p:cNvGrpSpPr/>
        <p:nvPr/>
      </p:nvGrpSpPr>
      <p:grpSpPr>
        <a:xfrm>
          <a:off x="0" y="0"/>
          <a:ext cx="0" cy="0"/>
          <a:chOff x="0" y="0"/>
          <a:chExt cx="0" cy="0"/>
        </a:xfrm>
      </p:grpSpPr>
      <p:sp>
        <p:nvSpPr>
          <p:cNvPr id="2124" name="Google Shape;2124;p10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25" name="Google Shape;2125;p10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a:t>
            </a:r>
            <a:r>
              <a:rPr lang="en-IN" sz="1200"/>
              <a:t>Dulux Woodcare Solarscreen is a durable pigmented varnish specially formulated to provide long-lasting weather protection for all types of wood surfaces. It provides good film clarity and highlights the natural wood grains. It also good adhesion and flexibility. </a:t>
            </a:r>
            <a:r>
              <a:rPr i="1" lang="en-IN" sz="1200"/>
              <a:t>Its </a:t>
            </a:r>
            <a:r>
              <a:rPr b="1" i="1" lang="en-IN" sz="1200"/>
              <a:t>unique formulation filters out UV rays</a:t>
            </a:r>
            <a:r>
              <a:rPr i="1" lang="en-IN" sz="1200"/>
              <a:t> thereby minimizing the traditional weathering related problems of cracking, flaking and peeling. </a:t>
            </a:r>
            <a:endParaRPr/>
          </a:p>
          <a:p>
            <a:pPr indent="0" lvl="0" marL="0" rtl="0" algn="l">
              <a:spcBef>
                <a:spcPts val="0"/>
              </a:spcBef>
              <a:spcAft>
                <a:spcPts val="0"/>
              </a:spcAft>
              <a:buNone/>
            </a:pPr>
            <a:r>
              <a:t/>
            </a:r>
            <a:endParaRPr i="1" sz="1200"/>
          </a:p>
          <a:p>
            <a:pPr indent="0" lvl="0" marL="0" rtl="0" algn="l">
              <a:spcBef>
                <a:spcPts val="0"/>
              </a:spcBef>
              <a:spcAft>
                <a:spcPts val="0"/>
              </a:spcAft>
              <a:buNone/>
            </a:pPr>
            <a:r>
              <a:rPr i="1" lang="en-IN" sz="1200"/>
              <a:t>Image Ref: https://www.freepik.com/free-photo/beautiful-shot-field-full-yellow-flowers-trees-old-wooden-fence_10399861.htm#query=fence%20painting&amp;position=23&amp;from_view=search&amp;track=ais&amp;uuid=32bb16b6-5ed4-4b73-a9e9-37789a2aea25</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126" name="Google Shape;2126;p10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35" name="Shape 2135"/>
        <p:cNvGrpSpPr/>
        <p:nvPr/>
      </p:nvGrpSpPr>
      <p:grpSpPr>
        <a:xfrm>
          <a:off x="0" y="0"/>
          <a:ext cx="0" cy="0"/>
          <a:chOff x="0" y="0"/>
          <a:chExt cx="0" cy="0"/>
        </a:xfrm>
      </p:grpSpPr>
      <p:sp>
        <p:nvSpPr>
          <p:cNvPr id="2136" name="Google Shape;2136;p1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37" name="Google Shape;2137;p10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either a Gloss finish</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Cover more space with 15 square meters per liter</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with 2 coats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Solvent  based formula</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18 ready mix colours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and 5L buckets.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Provides good protection against cracking, peeling and flaking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38" name="Google Shape;2138;p10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64" name="Shape 2164"/>
        <p:cNvGrpSpPr/>
        <p:nvPr/>
      </p:nvGrpSpPr>
      <p:grpSpPr>
        <a:xfrm>
          <a:off x="0" y="0"/>
          <a:ext cx="0" cy="0"/>
          <a:chOff x="0" y="0"/>
          <a:chExt cx="0" cy="0"/>
        </a:xfrm>
      </p:grpSpPr>
      <p:sp>
        <p:nvSpPr>
          <p:cNvPr id="2165" name="Google Shape;2165;p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66" name="Google Shape;2166;p10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171450" lvl="0" marL="171450" rtl="0" algn="l">
              <a:spcBef>
                <a:spcPts val="0"/>
              </a:spcBef>
              <a:spcAft>
                <a:spcPts val="0"/>
              </a:spcAft>
              <a:buClr>
                <a:schemeClr val="dk1"/>
              </a:buClr>
              <a:buSzPts val="1200"/>
              <a:buFont typeface="Noto Sans Symbols"/>
              <a:buChar char="❑"/>
            </a:pPr>
            <a:r>
              <a:rPr lang="en-IN"/>
              <a:t>Developer Notes: Option 2, Timberton is the right answer. In addition to this, it provides </a:t>
            </a:r>
            <a:r>
              <a:rPr lang="en-IN" sz="1200">
                <a:latin typeface="Calibri"/>
                <a:ea typeface="Calibri"/>
                <a:cs typeface="Calibri"/>
                <a:sym typeface="Calibri"/>
              </a:rPr>
              <a:t>Resistance to scratches &amp; stains, has Great gloss retention and Great film clarity</a:t>
            </a:r>
            <a:endParaRPr b="0" sz="1200">
              <a:latin typeface="Arial"/>
              <a:ea typeface="Arial"/>
              <a:cs typeface="Arial"/>
              <a:sym typeface="Arial"/>
            </a:endParaRPr>
          </a:p>
          <a:p>
            <a:pPr indent="0" lvl="0" marL="0" rtl="0" algn="l">
              <a:spcBef>
                <a:spcPts val="0"/>
              </a:spcBef>
              <a:spcAft>
                <a:spcPts val="0"/>
              </a:spcAft>
              <a:buNone/>
            </a:pPr>
            <a:r>
              <a:t/>
            </a:r>
            <a:endParaRPr/>
          </a:p>
        </p:txBody>
      </p:sp>
      <p:sp>
        <p:nvSpPr>
          <p:cNvPr id="2167" name="Google Shape;2167;p10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79" name="Shape 2179"/>
        <p:cNvGrpSpPr/>
        <p:nvPr/>
      </p:nvGrpSpPr>
      <p:grpSpPr>
        <a:xfrm>
          <a:off x="0" y="0"/>
          <a:ext cx="0" cy="0"/>
          <a:chOff x="0" y="0"/>
          <a:chExt cx="0" cy="0"/>
        </a:xfrm>
      </p:grpSpPr>
      <p:sp>
        <p:nvSpPr>
          <p:cNvPr id="2180" name="Google Shape;2180;p10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81" name="Google Shape;2181;p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85" name="Shape 2185"/>
        <p:cNvGrpSpPr/>
        <p:nvPr/>
      </p:nvGrpSpPr>
      <p:grpSpPr>
        <a:xfrm>
          <a:off x="0" y="0"/>
          <a:ext cx="0" cy="0"/>
          <a:chOff x="0" y="0"/>
          <a:chExt cx="0" cy="0"/>
        </a:xfrm>
      </p:grpSpPr>
      <p:sp>
        <p:nvSpPr>
          <p:cNvPr id="2186" name="Google Shape;2186;p1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87" name="Google Shape;2187;p10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Abdalla lives in the southwestern coastal part of the country which gets a lot of rainfall throughout the year. As a result, Abdalla’s roof is exposed to a lot of water and rain and it has now started to leak into his house. Due to this, his walls have started showing damp patches, and his ceiling is stained in many places. Abdalla is looking for a permanent solution to keep the damp out and the keep his walls and ceiling looking tip-top.</a:t>
            </a:r>
            <a:endParaRPr/>
          </a:p>
        </p:txBody>
      </p:sp>
      <p:sp>
        <p:nvSpPr>
          <p:cNvPr id="2188" name="Google Shape;2188;p10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3" name="Google Shape;603;p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unlock some extraordinary features that set Dulux </a:t>
            </a:r>
            <a:r>
              <a:rPr lang="en-IN">
                <a:solidFill>
                  <a:schemeClr val="lt1"/>
                </a:solidFill>
              </a:rPr>
              <a:t>Better Living. Click the product to learn more. </a:t>
            </a:r>
            <a:endParaRPr/>
          </a:p>
          <a:p>
            <a:pPr indent="0" lvl="0" marL="0" rtl="0" algn="l">
              <a:spcBef>
                <a:spcPts val="0"/>
              </a:spcBef>
              <a:spcAft>
                <a:spcPts val="0"/>
              </a:spcAft>
              <a:buNone/>
            </a:pPr>
            <a:r>
              <a:t/>
            </a:r>
            <a:endParaRPr>
              <a:solidFill>
                <a:schemeClr val="lt1"/>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environmentally friendly.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Anti bacterial and anti fungal properties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Finishes with a good sheen and luster</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less paint, with 11-12 square meters per liter.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Quick drying time of 2-3 hours.</a:t>
            </a:r>
            <a:r>
              <a:rPr b="0" i="0" lang="en-IN">
                <a:solidFill>
                  <a:srgbClr val="000000"/>
                </a:solidFill>
              </a:rPr>
              <a:t>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1200 soft pastel colors to personalize your space.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5L buckets.</a:t>
            </a:r>
            <a:endParaRPr/>
          </a:p>
          <a:p>
            <a:pPr indent="-209550" lvl="0" marL="285750" rtl="0" algn="l">
              <a:spcBef>
                <a:spcPts val="0"/>
              </a:spcBef>
              <a:spcAft>
                <a:spcPts val="0"/>
              </a:spcAft>
              <a:buClr>
                <a:schemeClr val="dk1"/>
              </a:buClr>
              <a:buSzPts val="1200"/>
              <a:buFont typeface="Arial"/>
              <a:buNone/>
            </a:pPr>
            <a:r>
              <a:t/>
            </a:r>
            <a:endParaRPr/>
          </a:p>
          <a:p>
            <a:pPr indent="0" lvl="0" marL="0" rtl="0" algn="l">
              <a:spcBef>
                <a:spcPts val="0"/>
              </a:spcBef>
              <a:spcAft>
                <a:spcPts val="0"/>
              </a:spcAft>
              <a:buNone/>
            </a:pPr>
            <a:r>
              <a:rPr lang="en-IN"/>
              <a:t>Developer Notes</a:t>
            </a:r>
            <a:endParaRPr/>
          </a:p>
          <a:p>
            <a:pPr indent="-228600" lvl="0" marL="228600" rtl="0" algn="l">
              <a:spcBef>
                <a:spcPts val="0"/>
              </a:spcBef>
              <a:spcAft>
                <a:spcPts val="0"/>
              </a:spcAft>
              <a:buClr>
                <a:schemeClr val="dk1"/>
              </a:buClr>
              <a:buSzPts val="1200"/>
              <a:buFont typeface="Calibri"/>
              <a:buAutoNum type="arabicPeriod"/>
            </a:pPr>
            <a:r>
              <a:rPr lang="en-IN"/>
              <a:t>Show OST in sync with the VO (User needs to click only once, and the icons appear one after the other in sync with audio)</a:t>
            </a:r>
            <a:endParaRPr/>
          </a:p>
          <a:p>
            <a:pPr indent="-152400" lvl="0" marL="228600" rtl="0" algn="l">
              <a:spcBef>
                <a:spcPts val="0"/>
              </a:spcBef>
              <a:spcAft>
                <a:spcPts val="0"/>
              </a:spcAft>
              <a:buClr>
                <a:schemeClr val="dk1"/>
              </a:buClr>
              <a:buSzPts val="1200"/>
              <a:buFont typeface="Calibri"/>
              <a:buNone/>
            </a:pPr>
            <a:r>
              <a:t/>
            </a:r>
            <a:endParaRPr/>
          </a:p>
          <a:p>
            <a:pPr indent="-228600" lvl="0" marL="228600" rtl="0" algn="l">
              <a:spcBef>
                <a:spcPts val="0"/>
              </a:spcBef>
              <a:spcAft>
                <a:spcPts val="0"/>
              </a:spcAft>
              <a:buClr>
                <a:schemeClr val="dk1"/>
              </a:buClr>
              <a:buSzPts val="1400"/>
              <a:buFont typeface="Calibri"/>
              <a:buAutoNum type="arabicPeriod"/>
            </a:pPr>
            <a:r>
              <a:rPr b="1" lang="en-IN" sz="1400"/>
              <a:t>*******EXISTING ICONS FROM INDIA STORYLINE FILE CAN ALSO BE USED INSTEAD OF THIS DEPENDING ON CLIENT REQUIREMENT. PLEASE CONFIRM WITH PROJECT MANAGER WHICH ICONS ARE BETTER TO BE USED IN THE STORYLINE FILE ************</a:t>
            </a:r>
            <a:endParaRPr/>
          </a:p>
          <a:p>
            <a:pPr indent="-152400" lvl="0" marL="22860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IN"/>
              <a:t>Icon references: (For icons on this page) </a:t>
            </a:r>
            <a:endParaRPr/>
          </a:p>
          <a:p>
            <a:pPr indent="0" lvl="0" marL="0" rtl="0" algn="l">
              <a:spcBef>
                <a:spcPts val="0"/>
              </a:spcBef>
              <a:spcAft>
                <a:spcPts val="0"/>
              </a:spcAft>
              <a:buClr>
                <a:schemeClr val="dk1"/>
              </a:buClr>
              <a:buSzPts val="1200"/>
              <a:buFont typeface="Calibri"/>
              <a:buNone/>
            </a:pPr>
            <a:r>
              <a:rPr lang="en-IN"/>
              <a:t>Water Based Icon: https://www.flaticon.com/free-icon/water-drop_3105761?term=water&amp;page=1&amp;position=2&amp;origin=search&amp;related_id=3105761</a:t>
            </a:r>
            <a:endParaRPr/>
          </a:p>
          <a:p>
            <a:pPr indent="0" lvl="0" marL="0" rtl="0" algn="l">
              <a:spcBef>
                <a:spcPts val="0"/>
              </a:spcBef>
              <a:spcAft>
                <a:spcPts val="0"/>
              </a:spcAft>
              <a:buClr>
                <a:schemeClr val="dk1"/>
              </a:buClr>
              <a:buSzPts val="1200"/>
              <a:buFont typeface="Calibri"/>
              <a:buNone/>
            </a:pPr>
            <a:r>
              <a:rPr lang="en-IN"/>
              <a:t>Anti bacterial: taken from previous SB (India specific SB)</a:t>
            </a:r>
            <a:endParaRPr/>
          </a:p>
          <a:p>
            <a:pPr indent="0" lvl="0" marL="0" marR="0" rtl="0" algn="l">
              <a:lnSpc>
                <a:spcPct val="100000"/>
              </a:lnSpc>
              <a:spcBef>
                <a:spcPts val="0"/>
              </a:spcBef>
              <a:spcAft>
                <a:spcPts val="0"/>
              </a:spcAft>
              <a:buClr>
                <a:schemeClr val="dk1"/>
              </a:buClr>
              <a:buSzPts val="1200"/>
              <a:buFont typeface="Calibri"/>
              <a:buNone/>
            </a:pPr>
            <a:r>
              <a:rPr lang="en-IN"/>
              <a:t>Shine: https://www.flaticon.com/search?word=shine</a:t>
            </a:r>
            <a:endParaRPr/>
          </a:p>
          <a:p>
            <a:pPr indent="0" lvl="0" marL="0" rtl="0" algn="l">
              <a:spcBef>
                <a:spcPts val="0"/>
              </a:spcBef>
              <a:spcAft>
                <a:spcPts val="0"/>
              </a:spcAft>
              <a:buClr>
                <a:schemeClr val="dk1"/>
              </a:buClr>
              <a:buSzPts val="1200"/>
              <a:buFont typeface="Calibri"/>
              <a:buNone/>
            </a:pPr>
            <a:r>
              <a:rPr lang="en-IN"/>
              <a:t>Coverage: Created by Me</a:t>
            </a:r>
            <a:endParaRPr/>
          </a:p>
          <a:p>
            <a:pPr indent="0" lvl="0" marL="0" rtl="0" algn="l">
              <a:spcBef>
                <a:spcPts val="0"/>
              </a:spcBef>
              <a:spcAft>
                <a:spcPts val="0"/>
              </a:spcAft>
              <a:buClr>
                <a:schemeClr val="dk1"/>
              </a:buClr>
              <a:buSzPts val="1200"/>
              <a:buFont typeface="Calibri"/>
              <a:buNone/>
            </a:pPr>
            <a:r>
              <a:rPr lang="en-IN"/>
              <a:t>Time: taken from PPT icons</a:t>
            </a:r>
            <a:endParaRPr/>
          </a:p>
          <a:p>
            <a:pPr indent="0" lvl="0" marL="0" rtl="0" algn="l">
              <a:spcBef>
                <a:spcPts val="0"/>
              </a:spcBef>
              <a:spcAft>
                <a:spcPts val="0"/>
              </a:spcAft>
              <a:buClr>
                <a:schemeClr val="dk1"/>
              </a:buClr>
              <a:buSzPts val="1200"/>
              <a:buFont typeface="Calibri"/>
              <a:buNone/>
            </a:pPr>
            <a:r>
              <a:rPr lang="en-IN"/>
              <a:t>Colors: Taken from previous India SB</a:t>
            </a:r>
            <a:endParaRPr/>
          </a:p>
          <a:p>
            <a:pPr indent="0" lvl="0" marL="0" rtl="0" algn="l">
              <a:spcBef>
                <a:spcPts val="0"/>
              </a:spcBef>
              <a:spcAft>
                <a:spcPts val="0"/>
              </a:spcAft>
              <a:buClr>
                <a:schemeClr val="dk1"/>
              </a:buClr>
              <a:buSzPts val="1200"/>
              <a:buFont typeface="Calibri"/>
              <a:buNone/>
            </a:pPr>
            <a:r>
              <a:t/>
            </a:r>
            <a:endParaRPr/>
          </a:p>
          <a:p>
            <a:pPr indent="0" lvl="0" marL="0" rtl="0" algn="l">
              <a:spcBef>
                <a:spcPts val="0"/>
              </a:spcBef>
              <a:spcAft>
                <a:spcPts val="0"/>
              </a:spcAft>
              <a:buClr>
                <a:schemeClr val="dk1"/>
              </a:buClr>
              <a:buSzPts val="1200"/>
              <a:buFont typeface="Calibri"/>
              <a:buNone/>
            </a:pPr>
            <a:r>
              <a:rPr lang="en-IN"/>
              <a:t>Paint can: https://www.flaticon.com/free-icon/paint-can-open_81980?term=paint+cans&amp;page=1&amp;position=3&amp;origin=search&amp;related_id=81980</a:t>
            </a:r>
            <a:endParaRPr/>
          </a:p>
          <a:p>
            <a:pPr indent="0" lvl="0" marL="0" rtl="0" algn="l">
              <a:spcBef>
                <a:spcPts val="0"/>
              </a:spcBef>
              <a:spcAft>
                <a:spcPts val="0"/>
              </a:spcAft>
              <a:buClr>
                <a:schemeClr val="dk1"/>
              </a:buClr>
              <a:buSzPts val="1200"/>
              <a:buFont typeface="Calibri"/>
              <a:buNone/>
            </a:pPr>
            <a:r>
              <a:rPr lang="en-IN"/>
              <a:t>Paint quantity: Created by me using above paint can and scale created myself.</a:t>
            </a:r>
            <a:endParaRPr/>
          </a:p>
          <a:p>
            <a:pPr indent="0" lvl="0" marL="0" rtl="0" algn="l">
              <a:spcBef>
                <a:spcPts val="0"/>
              </a:spcBef>
              <a:spcAft>
                <a:spcPts val="0"/>
              </a:spcAft>
              <a:buNone/>
            </a:pPr>
            <a:r>
              <a:t/>
            </a:r>
            <a:endParaRPr/>
          </a:p>
        </p:txBody>
      </p:sp>
      <p:sp>
        <p:nvSpPr>
          <p:cNvPr id="604" name="Google Shape;604;p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94" name="Shape 2194"/>
        <p:cNvGrpSpPr/>
        <p:nvPr/>
      </p:nvGrpSpPr>
      <p:grpSpPr>
        <a:xfrm>
          <a:off x="0" y="0"/>
          <a:ext cx="0" cy="0"/>
          <a:chOff x="0" y="0"/>
          <a:chExt cx="0" cy="0"/>
        </a:xfrm>
      </p:grpSpPr>
      <p:sp>
        <p:nvSpPr>
          <p:cNvPr id="2195" name="Google Shape;2195;p1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196" name="Google Shape;2196;p1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a:t>
            </a:r>
            <a:r>
              <a:rPr lang="en-IN" sz="1200"/>
              <a:t>Dulux Aquatech Max waterproofing is a premium water proofing solution both for interiors and exteriors. It contains </a:t>
            </a:r>
            <a:r>
              <a:rPr b="1" i="1" lang="en-IN" sz="1200"/>
              <a:t>Hydroresist Technology</a:t>
            </a:r>
            <a:r>
              <a:rPr i="1" lang="en-IN" sz="1200"/>
              <a:t>, </a:t>
            </a:r>
            <a:r>
              <a:rPr i="0" lang="en-IN" sz="1200"/>
              <a:t>which forms an impenetrable, tough film over porous walls that is highly flexible which bridges cracks preventing water seepage, carbonation and fungal attacks.</a:t>
            </a:r>
            <a:endParaRPr/>
          </a:p>
          <a:p>
            <a:pPr indent="0" lvl="0" marL="0" rtl="0" algn="l">
              <a:spcBef>
                <a:spcPts val="0"/>
              </a:spcBef>
              <a:spcAft>
                <a:spcPts val="0"/>
              </a:spcAft>
              <a:buNone/>
            </a:pPr>
            <a:r>
              <a:t/>
            </a:r>
            <a:endParaRPr i="1" sz="1200"/>
          </a:p>
          <a:p>
            <a:pPr indent="0" lvl="0" marL="0" rtl="0" algn="l">
              <a:spcBef>
                <a:spcPts val="0"/>
              </a:spcBef>
              <a:spcAft>
                <a:spcPts val="0"/>
              </a:spcAft>
              <a:buNone/>
            </a:pPr>
            <a:r>
              <a:rPr i="1" lang="en-IN" sz="1200"/>
              <a:t>Image Ref: Input deck Malaysia slide 34.</a:t>
            </a:r>
            <a:endParaRPr/>
          </a:p>
          <a:p>
            <a:pPr indent="0" lvl="0" marL="0" marR="0" rtl="0" algn="l">
              <a:lnSpc>
                <a:spcPct val="100000"/>
              </a:lnSpc>
              <a:spcBef>
                <a:spcPts val="0"/>
              </a:spcBef>
              <a:spcAft>
                <a:spcPts val="0"/>
              </a:spcAft>
              <a:buClr>
                <a:schemeClr val="dk1"/>
              </a:buClr>
              <a:buSzPts val="1200"/>
              <a:buFont typeface="Calibri"/>
              <a:buNone/>
            </a:pPr>
            <a:r>
              <a:t/>
            </a:r>
            <a:endParaRPr/>
          </a:p>
        </p:txBody>
      </p:sp>
      <p:sp>
        <p:nvSpPr>
          <p:cNvPr id="2197" name="Google Shape;2197;p1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6" name="Shape 2206"/>
        <p:cNvGrpSpPr/>
        <p:nvPr/>
      </p:nvGrpSpPr>
      <p:grpSpPr>
        <a:xfrm>
          <a:off x="0" y="0"/>
          <a:ext cx="0" cy="0"/>
          <a:chOff x="0" y="0"/>
          <a:chExt cx="0" cy="0"/>
        </a:xfrm>
      </p:grpSpPr>
      <p:sp>
        <p:nvSpPr>
          <p:cNvPr id="2207" name="Google Shape;2207;p1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08" name="Google Shape;2208;p11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0" lvl="0" marL="0" marR="0" rtl="0" algn="l">
              <a:lnSpc>
                <a:spcPct val="100000"/>
              </a:lnSpc>
              <a:spcBef>
                <a:spcPts val="0"/>
              </a:spcBef>
              <a:spcAft>
                <a:spcPts val="0"/>
              </a:spcAft>
              <a:buClr>
                <a:schemeClr val="dk1"/>
              </a:buClr>
              <a:buSzPts val="1200"/>
              <a:buFont typeface="Arial"/>
              <a:buNone/>
            </a:pPr>
            <a:r>
              <a:t/>
            </a:r>
            <a:endParaRPr>
              <a:solidFill>
                <a:srgbClr val="000000"/>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Cover up </a:t>
            </a:r>
            <a:r>
              <a:rPr lang="en-IN" sz="1200">
                <a:latin typeface="Arial"/>
                <a:ea typeface="Arial"/>
                <a:cs typeface="Arial"/>
                <a:sym typeface="Arial"/>
              </a:rPr>
              <a:t>to 1.2-1.4 kg/ m2</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with 3 coats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formula</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2 Ready mix colours – Grey and White</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 kg, and 20kg buckets.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Excellent waterproofing, foot traffic does not affect coating.</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09" name="Google Shape;2209;p11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9" name="Shape 2229"/>
        <p:cNvGrpSpPr/>
        <p:nvPr/>
      </p:nvGrpSpPr>
      <p:grpSpPr>
        <a:xfrm>
          <a:off x="0" y="0"/>
          <a:ext cx="0" cy="0"/>
          <a:chOff x="0" y="0"/>
          <a:chExt cx="0" cy="0"/>
        </a:xfrm>
      </p:grpSpPr>
      <p:sp>
        <p:nvSpPr>
          <p:cNvPr id="2230" name="Google Shape;2230;p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1" name="Google Shape;2231;p1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With the application of </a:t>
            </a:r>
            <a:r>
              <a:rPr lang="en-IN" sz="1200"/>
              <a:t>Dulux Aquatech Max Waterproofing, the cracks in Abdalla’s roof have been filled and repaired and a flexible waterproof layer has been added. This will ensure that in future, Abdalla will not get any dampness or stained walls as a result of leaking roof.</a:t>
            </a:r>
            <a:endParaRPr sz="1200">
              <a:latin typeface="Arial"/>
              <a:ea typeface="Arial"/>
              <a:cs typeface="Arial"/>
              <a:sym typeface="Arial"/>
            </a:endParaRPr>
          </a:p>
        </p:txBody>
      </p:sp>
      <p:sp>
        <p:nvSpPr>
          <p:cNvPr id="2232" name="Google Shape;2232;p1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6" name="Shape 2236"/>
        <p:cNvGrpSpPr/>
        <p:nvPr/>
      </p:nvGrpSpPr>
      <p:grpSpPr>
        <a:xfrm>
          <a:off x="0" y="0"/>
          <a:ext cx="0" cy="0"/>
          <a:chOff x="0" y="0"/>
          <a:chExt cx="0" cy="0"/>
        </a:xfrm>
      </p:grpSpPr>
      <p:sp>
        <p:nvSpPr>
          <p:cNvPr id="2237" name="Google Shape;2237;p1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38" name="Google Shape;2238;p1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Developer Notes: </a:t>
            </a:r>
            <a:endParaRPr/>
          </a:p>
          <a:p>
            <a:pPr indent="0" lvl="0" marL="0" rtl="0" algn="l">
              <a:spcBef>
                <a:spcPts val="0"/>
              </a:spcBef>
              <a:spcAft>
                <a:spcPts val="0"/>
              </a:spcAft>
              <a:buNone/>
            </a:pPr>
            <a:r>
              <a:rPr lang="en-IN"/>
              <a:t>Option 3 is correct. The Dulux Aquatech Max Waterproofing is offered in 2 colours - </a:t>
            </a:r>
            <a:r>
              <a:rPr b="0" i="0" lang="en-IN" sz="1200" u="none" cap="none" strike="noStrike">
                <a:solidFill>
                  <a:srgbClr val="000000"/>
                </a:solidFill>
                <a:latin typeface="Arial"/>
                <a:ea typeface="Arial"/>
                <a:cs typeface="Arial"/>
                <a:sym typeface="Arial"/>
              </a:rPr>
              <a:t>Grey &amp; White.</a:t>
            </a:r>
            <a:endParaRPr/>
          </a:p>
        </p:txBody>
      </p:sp>
      <p:sp>
        <p:nvSpPr>
          <p:cNvPr id="2239" name="Google Shape;2239;p1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2" name="Shape 2252"/>
        <p:cNvGrpSpPr/>
        <p:nvPr/>
      </p:nvGrpSpPr>
      <p:grpSpPr>
        <a:xfrm>
          <a:off x="0" y="0"/>
          <a:ext cx="0" cy="0"/>
          <a:chOff x="0" y="0"/>
          <a:chExt cx="0" cy="0"/>
        </a:xfrm>
      </p:grpSpPr>
      <p:sp>
        <p:nvSpPr>
          <p:cNvPr id="2253" name="Google Shape;2253;p1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54" name="Google Shape;2254;p1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58" name="Shape 2258"/>
        <p:cNvGrpSpPr/>
        <p:nvPr/>
      </p:nvGrpSpPr>
      <p:grpSpPr>
        <a:xfrm>
          <a:off x="0" y="0"/>
          <a:ext cx="0" cy="0"/>
          <a:chOff x="0" y="0"/>
          <a:chExt cx="0" cy="0"/>
        </a:xfrm>
      </p:grpSpPr>
      <p:sp>
        <p:nvSpPr>
          <p:cNvPr id="2259" name="Google Shape;2259;p1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0" name="Google Shape;2260;p1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Martha had recently repainted the house and fence repainted. However within a couple of years, its all starting to peel away. The walls look faded, the roof has completely lost its shine and the fence has blisters all over it. She is not sure why the paint has deteriorated so quickly. On closer inspection it seems that the paint has not lasted because of poor pre-processing. The primer and sealer used was of inferior quality which has made the expensive paint go bad very quickly. Martha wonders how she can avoida similar situation this time. Let’s help Martha. Click next to proceed.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reference: https://www.freepik.com/free-photo/contrasting-outdoor-texture-design_32887698.htm#page=6&amp;query=peeling%20paint%20fence&amp;position=37&amp;from_view=search&amp;track=ais&amp;uuid=90582494-99b1-4e0b-8967-6fc608106c73</a:t>
            </a:r>
            <a:endParaRPr/>
          </a:p>
          <a:p>
            <a:pPr indent="0" lvl="0" marL="0" rtl="0" algn="l">
              <a:spcBef>
                <a:spcPts val="0"/>
              </a:spcBef>
              <a:spcAft>
                <a:spcPts val="0"/>
              </a:spcAft>
              <a:buNone/>
            </a:pPr>
            <a:r>
              <a:t/>
            </a:r>
            <a:endParaRPr/>
          </a:p>
        </p:txBody>
      </p:sp>
      <p:sp>
        <p:nvSpPr>
          <p:cNvPr id="2261" name="Google Shape;2261;p1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6" name="Shape 2266"/>
        <p:cNvGrpSpPr/>
        <p:nvPr/>
      </p:nvGrpSpPr>
      <p:grpSpPr>
        <a:xfrm>
          <a:off x="0" y="0"/>
          <a:ext cx="0" cy="0"/>
          <a:chOff x="0" y="0"/>
          <a:chExt cx="0" cy="0"/>
        </a:xfrm>
      </p:grpSpPr>
      <p:sp>
        <p:nvSpPr>
          <p:cNvPr id="2267" name="Google Shape;2267;p1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68" name="Google Shape;2268;p1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It appears that not only is good quality paint important to keep your walls and trim looking great, but it is equally important to use the right Sealers, primers and putty. Also the painting system should be followed thoroughly to keep paint from peeling, cracking and deteriorating. Dulux has the following Sealers and Primers that should be used before you paint your property. Lets look at each on in greater detail to understand its uses. Click each can to know more.</a:t>
            </a:r>
            <a:endParaRPr/>
          </a:p>
        </p:txBody>
      </p:sp>
      <p:sp>
        <p:nvSpPr>
          <p:cNvPr id="2269" name="Google Shape;2269;p1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1" name="Shape 2281"/>
        <p:cNvGrpSpPr/>
        <p:nvPr/>
      </p:nvGrpSpPr>
      <p:grpSpPr>
        <a:xfrm>
          <a:off x="0" y="0"/>
          <a:ext cx="0" cy="0"/>
          <a:chOff x="0" y="0"/>
          <a:chExt cx="0" cy="0"/>
        </a:xfrm>
      </p:grpSpPr>
      <p:sp>
        <p:nvSpPr>
          <p:cNvPr id="2282" name="Google Shape;2282;p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83" name="Google Shape;2283;p1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Open Sans"/>
              <a:buNone/>
            </a:pPr>
            <a:r>
              <a:rPr b="0" lang="en-IN" sz="1200">
                <a:latin typeface="Open Sans"/>
                <a:ea typeface="Open Sans"/>
                <a:cs typeface="Open Sans"/>
                <a:sym typeface="Open Sans"/>
              </a:rPr>
              <a:t>Dulux Weathershield Sealer is a premium water-based sealer is specially designed to promote strong adhesion of topcoat onto new walls and prevent wall paint from peeling and cracking.</a:t>
            </a:r>
            <a:r>
              <a:rPr lang="en-IN" sz="1200"/>
              <a:t> It works as a system with Dulux Weathershield range topcoats to deliver a better finish that is guaranteed to last longer.  </a:t>
            </a:r>
            <a:r>
              <a:rPr b="0" lang="en-IN" sz="1200">
                <a:latin typeface="Open Sans"/>
                <a:ea typeface="Open Sans"/>
                <a:cs typeface="Open Sans"/>
                <a:sym typeface="Open Sans"/>
              </a:rPr>
              <a:t>It is a water based sealer and comes with a Matt finish. It covers up to 10 m2/litre and comes in a ready-mix white colour. It comes in 5 and 18 litre packaging.</a:t>
            </a:r>
            <a:endParaRPr sz="1200">
              <a:latin typeface="Open Sans"/>
              <a:ea typeface="Open Sans"/>
              <a:cs typeface="Open Sans"/>
              <a:sym typeface="Open Sans"/>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284" name="Google Shape;2284;p1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93" name="Shape 2293"/>
        <p:cNvGrpSpPr/>
        <p:nvPr/>
      </p:nvGrpSpPr>
      <p:grpSpPr>
        <a:xfrm>
          <a:off x="0" y="0"/>
          <a:ext cx="0" cy="0"/>
          <a:chOff x="0" y="0"/>
          <a:chExt cx="0" cy="0"/>
        </a:xfrm>
      </p:grpSpPr>
      <p:sp>
        <p:nvSpPr>
          <p:cNvPr id="2294" name="Google Shape;2294;p1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95" name="Google Shape;2295;p1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Open Sans"/>
              <a:buNone/>
            </a:pPr>
            <a:r>
              <a:rPr b="0" lang="en-IN" sz="1200">
                <a:latin typeface="Open Sans"/>
                <a:ea typeface="Open Sans"/>
                <a:cs typeface="Open Sans"/>
                <a:sym typeface="Open Sans"/>
              </a:rPr>
              <a:t>Dulux Weathershield Primer is a premium solvent-based primer is specially designed to promote strong adhesion of topcoat onto the repainted walls. This prevents wall paint from peeling and cracking and</a:t>
            </a:r>
            <a:r>
              <a:rPr lang="en-IN" sz="1200"/>
              <a:t> it provides good penetration on powdery surfaces and work as a system with Dulux Weathershield range topcoats to deliver a better finish that lasts for longer.  </a:t>
            </a:r>
            <a:r>
              <a:rPr b="0" lang="en-IN" sz="1200">
                <a:latin typeface="Open Sans"/>
                <a:ea typeface="Open Sans"/>
                <a:cs typeface="Open Sans"/>
                <a:sym typeface="Open Sans"/>
              </a:rPr>
              <a:t>This gives a matt finish, covers up to 10 sq. Mts/litre and comes in a standard white ready mix form. It also comes with a guarantee and is available in 5 and 18 litre packaging.</a:t>
            </a:r>
            <a:endParaRPr sz="1200">
              <a:latin typeface="Open Sans"/>
              <a:ea typeface="Open Sans"/>
              <a:cs typeface="Open Sans"/>
              <a:sym typeface="Open Sans"/>
            </a:endParaRPr>
          </a:p>
          <a:p>
            <a:pPr indent="0" lvl="0" marL="0" rtl="0" algn="l">
              <a:spcBef>
                <a:spcPts val="0"/>
              </a:spcBef>
              <a:spcAft>
                <a:spcPts val="0"/>
              </a:spcAft>
              <a:buNone/>
            </a:pPr>
            <a:r>
              <a:t/>
            </a:r>
            <a:endParaRPr/>
          </a:p>
        </p:txBody>
      </p:sp>
      <p:sp>
        <p:nvSpPr>
          <p:cNvPr id="2296" name="Google Shape;2296;p1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4" name="Shape 2304"/>
        <p:cNvGrpSpPr/>
        <p:nvPr/>
      </p:nvGrpSpPr>
      <p:grpSpPr>
        <a:xfrm>
          <a:off x="0" y="0"/>
          <a:ext cx="0" cy="0"/>
          <a:chOff x="0" y="0"/>
          <a:chExt cx="0" cy="0"/>
        </a:xfrm>
      </p:grpSpPr>
      <p:sp>
        <p:nvSpPr>
          <p:cNvPr id="2305" name="Google Shape;2305;p1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06" name="Google Shape;2306;p11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IN" sz="1200">
                <a:latin typeface="Open Sans"/>
                <a:ea typeface="Open Sans"/>
                <a:cs typeface="Open Sans"/>
                <a:sym typeface="Open Sans"/>
              </a:rPr>
              <a:t>Dulux Weathershield Roof Primer</a:t>
            </a:r>
            <a:r>
              <a:rPr lang="en-IN" sz="1200"/>
              <a:t> is a premium solvent-based primer specially made for Roofs. It improves Weathershield roof paint adhesion to old and weathered roofs</a:t>
            </a:r>
            <a:r>
              <a:rPr b="0" lang="en-IN" sz="1200">
                <a:latin typeface="Open Sans"/>
                <a:ea typeface="Open Sans"/>
                <a:cs typeface="Open Sans"/>
                <a:sym typeface="Open Sans"/>
              </a:rPr>
              <a:t> and</a:t>
            </a:r>
            <a:r>
              <a:rPr lang="en-IN" sz="1200"/>
              <a:t> works as a system with Dulux Weathershield Roof topcoat to deliver a better finish that lasts for longer.  </a:t>
            </a:r>
            <a:r>
              <a:rPr b="0" lang="en-IN" sz="1200">
                <a:latin typeface="Open Sans"/>
                <a:ea typeface="Open Sans"/>
                <a:cs typeface="Open Sans"/>
                <a:sym typeface="Open Sans"/>
              </a:rPr>
              <a:t>This also has a matt finish like the other primers. It has large coverage of up to 20 sq. mts/litre and comes in a premixed grey colour. This also comes in 5 and 18 litre packaging.</a:t>
            </a:r>
            <a:endParaRPr sz="1200">
              <a:latin typeface="Open Sans"/>
              <a:ea typeface="Open Sans"/>
              <a:cs typeface="Open Sans"/>
              <a:sym typeface="Open Sans"/>
            </a:endParaRPr>
          </a:p>
          <a:p>
            <a:pPr indent="0" lvl="0" marL="0" rtl="0" algn="l">
              <a:spcBef>
                <a:spcPts val="0"/>
              </a:spcBef>
              <a:spcAft>
                <a:spcPts val="0"/>
              </a:spcAft>
              <a:buNone/>
            </a:pPr>
            <a:r>
              <a:t/>
            </a:r>
            <a:endParaRPr/>
          </a:p>
        </p:txBody>
      </p:sp>
      <p:sp>
        <p:nvSpPr>
          <p:cNvPr id="2307" name="Google Shape;2307;p11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8" name="Shape 638"/>
        <p:cNvGrpSpPr/>
        <p:nvPr/>
      </p:nvGrpSpPr>
      <p:grpSpPr>
        <a:xfrm>
          <a:off x="0" y="0"/>
          <a:ext cx="0" cy="0"/>
          <a:chOff x="0" y="0"/>
          <a:chExt cx="0" cy="0"/>
        </a:xfrm>
      </p:grpSpPr>
      <p:sp>
        <p:nvSpPr>
          <p:cNvPr id="639" name="Google Shape;639;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0" name="Google Shape;640;p1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800">
                <a:solidFill>
                  <a:srgbClr val="000000"/>
                </a:solidFill>
                <a:latin typeface="Calibri"/>
                <a:ea typeface="Calibri"/>
                <a:cs typeface="Calibri"/>
                <a:sym typeface="Calibri"/>
              </a:rPr>
              <a:t>As a result, Ahmad has his living room painted in environmentally friendly and safe colors. Now let us move to the next room.</a:t>
            </a:r>
            <a:endParaRPr/>
          </a:p>
          <a:p>
            <a:pPr indent="0" lvl="0" marL="0" rtl="0" algn="l">
              <a:spcBef>
                <a:spcPts val="0"/>
              </a:spcBef>
              <a:spcAft>
                <a:spcPts val="0"/>
              </a:spcAft>
              <a:buNone/>
            </a:pPr>
            <a:r>
              <a:t/>
            </a:r>
            <a:endParaRPr b="0" i="0" sz="1800">
              <a:solidFill>
                <a:srgbClr val="000000"/>
              </a:solidFill>
              <a:latin typeface="Calibri"/>
              <a:ea typeface="Calibri"/>
              <a:cs typeface="Calibri"/>
              <a:sym typeface="Calibri"/>
            </a:endParaRPr>
          </a:p>
          <a:p>
            <a:pPr indent="0" lvl="0" marL="0" rtl="0" algn="l">
              <a:spcBef>
                <a:spcPts val="0"/>
              </a:spcBef>
              <a:spcAft>
                <a:spcPts val="0"/>
              </a:spcAft>
              <a:buNone/>
            </a:pPr>
            <a:r>
              <a:t/>
            </a:r>
            <a:endParaRPr b="0" i="0" sz="1800">
              <a:solidFill>
                <a:srgbClr val="000000"/>
              </a:solidFill>
              <a:latin typeface="Calibri"/>
              <a:ea typeface="Calibri"/>
              <a:cs typeface="Calibri"/>
              <a:sym typeface="Calibri"/>
            </a:endParaRPr>
          </a:p>
          <a:p>
            <a:pPr indent="0" lvl="0" marL="0" rtl="0" algn="l">
              <a:spcBef>
                <a:spcPts val="0"/>
              </a:spcBef>
              <a:spcAft>
                <a:spcPts val="0"/>
              </a:spcAft>
              <a:buNone/>
            </a:pPr>
            <a:r>
              <a:rPr lang="en-IN"/>
              <a:t>Developer Notes</a:t>
            </a:r>
            <a:endParaRPr/>
          </a:p>
          <a:p>
            <a:pPr indent="-228600" lvl="0" marL="228600" rtl="0" algn="l">
              <a:spcBef>
                <a:spcPts val="0"/>
              </a:spcBef>
              <a:spcAft>
                <a:spcPts val="0"/>
              </a:spcAft>
              <a:buClr>
                <a:schemeClr val="dk1"/>
              </a:buClr>
              <a:buSzPts val="1200"/>
              <a:buFont typeface="Calibri"/>
              <a:buAutoNum type="arabicPeriod"/>
            </a:pPr>
            <a:r>
              <a:rPr lang="en-IN"/>
              <a:t>Show Ahmad looking happy. He has fresh walls with clean air.</a:t>
            </a:r>
            <a:endParaRPr/>
          </a:p>
          <a:p>
            <a:pPr indent="-228600" lvl="0" marL="228600" rtl="0" algn="l">
              <a:spcBef>
                <a:spcPts val="0"/>
              </a:spcBef>
              <a:spcAft>
                <a:spcPts val="0"/>
              </a:spcAft>
              <a:buClr>
                <a:schemeClr val="dk1"/>
              </a:buClr>
              <a:buSzPts val="1200"/>
              <a:buFont typeface="Calibri"/>
              <a:buAutoNum type="arabicPeriod"/>
            </a:pPr>
            <a:r>
              <a:rPr lang="en-IN"/>
              <a:t>Navigate to Slide 6 again once this slide is over so that user can select next/different paint bucket</a:t>
            </a:r>
            <a:endParaRPr/>
          </a:p>
          <a:p>
            <a:pPr indent="0" lvl="0" marL="0" rtl="0" algn="l">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IN"/>
              <a:t>Image links: https://www.freepik.com/free-photo/minimalist-interior-design_72291465.htm#from_view=detail_serie</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641" name="Google Shape;641;p1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5" name="Shape 2315"/>
        <p:cNvGrpSpPr/>
        <p:nvPr/>
      </p:nvGrpSpPr>
      <p:grpSpPr>
        <a:xfrm>
          <a:off x="0" y="0"/>
          <a:ext cx="0" cy="0"/>
          <a:chOff x="0" y="0"/>
          <a:chExt cx="0" cy="0"/>
        </a:xfrm>
      </p:grpSpPr>
      <p:sp>
        <p:nvSpPr>
          <p:cNvPr id="2316" name="Google Shape;2316;p1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17" name="Google Shape;2317;p1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sz="1200"/>
              <a:t>Dulux Water based sealer promotes adhesion of new paints onto painted substrate. It is specially developed to work as a system with Dulux interior and exterior topcoats to deliver a better finish that lasts longer.  This comes in  a matt finish and covers up to 11 sq. mts/litre of product. It is available in ready mix white option and comes in standard packaging of 5 and 18 litres.</a:t>
            </a:r>
            <a:endParaRPr/>
          </a:p>
          <a:p>
            <a:pPr indent="0" lvl="0" marL="0" rtl="0" algn="l">
              <a:spcBef>
                <a:spcPts val="0"/>
              </a:spcBef>
              <a:spcAft>
                <a:spcPts val="0"/>
              </a:spcAft>
              <a:buNone/>
            </a:pPr>
            <a:r>
              <a:t/>
            </a:r>
            <a:endParaRPr/>
          </a:p>
        </p:txBody>
      </p:sp>
      <p:sp>
        <p:nvSpPr>
          <p:cNvPr id="2318" name="Google Shape;2318;p1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6" name="Shape 2326"/>
        <p:cNvGrpSpPr/>
        <p:nvPr/>
      </p:nvGrpSpPr>
      <p:grpSpPr>
        <a:xfrm>
          <a:off x="0" y="0"/>
          <a:ext cx="0" cy="0"/>
          <a:chOff x="0" y="0"/>
          <a:chExt cx="0" cy="0"/>
        </a:xfrm>
      </p:grpSpPr>
      <p:sp>
        <p:nvSpPr>
          <p:cNvPr id="2327" name="Google Shape;2327;p1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28" name="Google Shape;2328;p1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Voila! Look at what a transformation this has brought about! Martha has used the correct primers and top coats and her fence now looks as good as new! She is very happy with the result.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https://www.freepik.com/free-photo/red-vertical-striped-wood-background-texture_1137359.htm#query=fresh%20red%20fence&amp;position=20&amp;from_view=search&amp;track=ais&amp;uuid=8a1c3db0-0c75-4ee5-8d3f-febd6c7cd019</a:t>
            </a:r>
            <a:endParaRPr/>
          </a:p>
          <a:p>
            <a:pPr indent="0" lvl="0" marL="0" rtl="0" algn="l">
              <a:spcBef>
                <a:spcPts val="0"/>
              </a:spcBef>
              <a:spcAft>
                <a:spcPts val="0"/>
              </a:spcAft>
              <a:buNone/>
            </a:pPr>
            <a:r>
              <a:rPr lang="en-IN"/>
              <a:t>Image Ref 2: Character: https://www.freepik.com/free-photo/horizontal-shot-good-looking-confident-happy-female-entrepreneur-standing-self-assured-feminine-pose-gray-wall-stylish-outfit-pointing-right-folding-lips-cute_10401832.htm?query=asian%20woman%20frustrated#from_view=detail_alsolike#position=2&amp;query=asian%20woman%20frustrated</a:t>
            </a:r>
            <a:endParaRPr/>
          </a:p>
        </p:txBody>
      </p:sp>
      <p:sp>
        <p:nvSpPr>
          <p:cNvPr id="2329" name="Google Shape;2329;p1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5" name="Shape 2335"/>
        <p:cNvGrpSpPr/>
        <p:nvPr/>
      </p:nvGrpSpPr>
      <p:grpSpPr>
        <a:xfrm>
          <a:off x="0" y="0"/>
          <a:ext cx="0" cy="0"/>
          <a:chOff x="0" y="0"/>
          <a:chExt cx="0" cy="0"/>
        </a:xfrm>
      </p:grpSpPr>
      <p:sp>
        <p:nvSpPr>
          <p:cNvPr id="2336" name="Google Shape;2336;p1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37" name="Google Shape;2337;p1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Its time to assess your knowledge on the Dulux Products we covered in this training. </a:t>
            </a:r>
            <a:endParaRPr/>
          </a:p>
        </p:txBody>
      </p:sp>
      <p:sp>
        <p:nvSpPr>
          <p:cNvPr id="2338" name="Google Shape;2338;p1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1" name="Shape 2341"/>
        <p:cNvGrpSpPr/>
        <p:nvPr/>
      </p:nvGrpSpPr>
      <p:grpSpPr>
        <a:xfrm>
          <a:off x="0" y="0"/>
          <a:ext cx="0" cy="0"/>
          <a:chOff x="0" y="0"/>
          <a:chExt cx="0" cy="0"/>
        </a:xfrm>
      </p:grpSpPr>
      <p:sp>
        <p:nvSpPr>
          <p:cNvPr id="2342" name="Google Shape;2342;p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3" name="Google Shape;2343;p1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Please read the instructions carefully before starting. All the best. Click Start to begin.</a:t>
            </a:r>
            <a:endParaRPr/>
          </a:p>
        </p:txBody>
      </p:sp>
      <p:sp>
        <p:nvSpPr>
          <p:cNvPr id="2344" name="Google Shape;2344;p1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47" name="Shape 2347"/>
        <p:cNvGrpSpPr/>
        <p:nvPr/>
      </p:nvGrpSpPr>
      <p:grpSpPr>
        <a:xfrm>
          <a:off x="0" y="0"/>
          <a:ext cx="0" cy="0"/>
          <a:chOff x="0" y="0"/>
          <a:chExt cx="0" cy="0"/>
        </a:xfrm>
      </p:grpSpPr>
      <p:sp>
        <p:nvSpPr>
          <p:cNvPr id="2348" name="Google Shape;2348;p1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49" name="Google Shape;2349;p1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What does the Chroma Brite technology do? </a:t>
            </a:r>
            <a:endParaRPr/>
          </a:p>
          <a:p>
            <a:pPr indent="0" lvl="0" marL="0" rtl="0" algn="l">
              <a:spcBef>
                <a:spcPts val="0"/>
              </a:spcBef>
              <a:spcAft>
                <a:spcPts val="0"/>
              </a:spcAft>
              <a:buNone/>
            </a:pPr>
            <a:r>
              <a:rPr lang="en-IN"/>
              <a:t>Answer: It keeps walls looking brighter for longer</a:t>
            </a:r>
            <a:endParaRPr/>
          </a:p>
          <a:p>
            <a:pPr indent="0" lvl="0" marL="0" rtl="0" algn="l">
              <a:spcBef>
                <a:spcPts val="0"/>
              </a:spcBef>
              <a:spcAft>
                <a:spcPts val="0"/>
              </a:spcAft>
              <a:buNone/>
            </a:pPr>
            <a:r>
              <a:rPr lang="en-IN"/>
              <a:t>Incorrect options: It gives walls a dull appearance</a:t>
            </a:r>
            <a:endParaRPr/>
          </a:p>
          <a:p>
            <a:pPr indent="0" lvl="0" marL="0" rtl="0" algn="l">
              <a:spcBef>
                <a:spcPts val="0"/>
              </a:spcBef>
              <a:spcAft>
                <a:spcPts val="0"/>
              </a:spcAft>
              <a:buNone/>
            </a:pPr>
            <a:r>
              <a:rPr lang="en-IN"/>
              <a:t>It makes wall defects clearly visible</a:t>
            </a:r>
            <a:endParaRPr/>
          </a:p>
          <a:p>
            <a:pPr indent="0" lvl="0" marL="0" rtl="0" algn="l">
              <a:spcBef>
                <a:spcPts val="0"/>
              </a:spcBef>
              <a:spcAft>
                <a:spcPts val="0"/>
              </a:spcAft>
              <a:buNone/>
            </a:pPr>
            <a:r>
              <a:rPr lang="en-IN"/>
              <a:t>It helps make the room bright</a:t>
            </a:r>
            <a:endParaRPr/>
          </a:p>
        </p:txBody>
      </p:sp>
      <p:sp>
        <p:nvSpPr>
          <p:cNvPr id="2350" name="Google Shape;2350;p1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9" name="Shape 2359"/>
        <p:cNvGrpSpPr/>
        <p:nvPr/>
      </p:nvGrpSpPr>
      <p:grpSpPr>
        <a:xfrm>
          <a:off x="0" y="0"/>
          <a:ext cx="0" cy="0"/>
          <a:chOff x="0" y="0"/>
          <a:chExt cx="0" cy="0"/>
        </a:xfrm>
      </p:grpSpPr>
      <p:sp>
        <p:nvSpPr>
          <p:cNvPr id="2360" name="Google Shape;2360;p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61" name="Google Shape;2361;p12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62" name="Google Shape;2362;p12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71" name="Shape 2371"/>
        <p:cNvGrpSpPr/>
        <p:nvPr/>
      </p:nvGrpSpPr>
      <p:grpSpPr>
        <a:xfrm>
          <a:off x="0" y="0"/>
          <a:ext cx="0" cy="0"/>
          <a:chOff x="0" y="0"/>
          <a:chExt cx="0" cy="0"/>
        </a:xfrm>
      </p:grpSpPr>
      <p:sp>
        <p:nvSpPr>
          <p:cNvPr id="2372" name="Google Shape;2372;p1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73" name="Google Shape;2373;p1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83" name="Shape 2383"/>
        <p:cNvGrpSpPr/>
        <p:nvPr/>
      </p:nvGrpSpPr>
      <p:grpSpPr>
        <a:xfrm>
          <a:off x="0" y="0"/>
          <a:ext cx="0" cy="0"/>
          <a:chOff x="0" y="0"/>
          <a:chExt cx="0" cy="0"/>
        </a:xfrm>
      </p:grpSpPr>
      <p:sp>
        <p:nvSpPr>
          <p:cNvPr id="2384" name="Google Shape;2384;p1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85" name="Google Shape;2385;p1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86" name="Google Shape;2386;p1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5" name="Shape 2395"/>
        <p:cNvGrpSpPr/>
        <p:nvPr/>
      </p:nvGrpSpPr>
      <p:grpSpPr>
        <a:xfrm>
          <a:off x="0" y="0"/>
          <a:ext cx="0" cy="0"/>
          <a:chOff x="0" y="0"/>
          <a:chExt cx="0" cy="0"/>
        </a:xfrm>
      </p:grpSpPr>
      <p:sp>
        <p:nvSpPr>
          <p:cNvPr id="2396" name="Google Shape;2396;p1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397" name="Google Shape;2397;p1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(Lee) Image 1: https://www.freepik.com/free-photo/calm-student-with-downtown-background_909198.htm#query=young%20adults%20indonesia&amp;position=26&amp;from_view=search&amp;track=ais&amp;uuid=4afd17de-a69a-4620-8b9d-bddb181389e7</a:t>
            </a:r>
            <a:endParaRPr/>
          </a:p>
          <a:p>
            <a:pPr indent="0" lvl="0" marL="0" rtl="0" algn="l">
              <a:spcBef>
                <a:spcPts val="0"/>
              </a:spcBef>
              <a:spcAft>
                <a:spcPts val="0"/>
              </a:spcAft>
              <a:buNone/>
            </a:pPr>
            <a:r>
              <a:rPr lang="en-IN"/>
              <a:t>(Melur) Image 2: https://www.freepik.com/free-photo/medium-shot-smiley-woman-outdoors_21745176.htm#query=adults%20indonesia&amp;position=25&amp;from_view=search&amp;track=ais&amp;uuid=586a4601-c487-453e-b4ad-4413adc99503</a:t>
            </a:r>
            <a:endParaRPr/>
          </a:p>
          <a:p>
            <a:pPr indent="0" lvl="0" marL="0" rtl="0" algn="l">
              <a:spcBef>
                <a:spcPts val="0"/>
              </a:spcBef>
              <a:spcAft>
                <a:spcPts val="0"/>
              </a:spcAft>
              <a:buNone/>
            </a:pPr>
            <a:r>
              <a:rPr lang="en-IN"/>
              <a:t>(Tipah) Image 3: https://www.freepik.com/free-photo/woman-standing-outdoors_6803717.htm#query=adults%20indonesia&amp;position=33&amp;from_view=search&amp;track=ais&amp;uuid=586a4601-c487-453e-b4ad-4413adc99503</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(Abdalla) Image 4: https://www.freepik.com/free-photo/young-latin-man-wearing-casual-clothes-with-happy-cool-smile-face-lucky-person_45186510.htm#query=adults%20malay&amp;position=10&amp;from_view=search&amp;track=ais&amp;uuid=83a2de5c-9804-48e1-a3ab-efb2da5d7d83</a:t>
            </a:r>
            <a:endParaRPr/>
          </a:p>
          <a:p>
            <a:pPr indent="0" lvl="0" marL="0" rtl="0" algn="l">
              <a:spcBef>
                <a:spcPts val="0"/>
              </a:spcBef>
              <a:spcAft>
                <a:spcPts val="0"/>
              </a:spcAft>
              <a:buNone/>
            </a:pPr>
            <a:r>
              <a:rPr lang="en-IN"/>
              <a:t>(Shanzey) Image 5: https://www.freepik.com/free-photo/young-beautiful-girl-wearing-muslim-hijab-standing-isolated-pink-background-happy-face-smiling-with-crossed-arms-looking-camera-positive-person_39512472.htm#query=adults%20malay&amp;position=49&amp;from_view=search&amp;track=ais&amp;uuid=83a2de5c-9804-48e1-a3ab-efb2da5d7d83</a:t>
            </a:r>
            <a:endParaRPr/>
          </a:p>
          <a:p>
            <a:pPr indent="0" lvl="0" marL="0" rtl="0" algn="l">
              <a:spcBef>
                <a:spcPts val="0"/>
              </a:spcBef>
              <a:spcAft>
                <a:spcPts val="0"/>
              </a:spcAft>
              <a:buNone/>
            </a:pPr>
            <a:r>
              <a:rPr lang="en-IN"/>
              <a:t>(Ramanan) Image 6:https://www.freepik.com/free-photo/confident-businessman_6765821.htm#page=3&amp;query=adults%20malay&amp;position=33&amp;from_view=search&amp;track=ais&amp;uuid=83a2de5c-9804-48e1-a3ab-efb2da5d7d83</a:t>
            </a:r>
            <a:endParaRPr/>
          </a:p>
        </p:txBody>
      </p:sp>
      <p:sp>
        <p:nvSpPr>
          <p:cNvPr id="2398" name="Google Shape;2398;p1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6" name="Shape 646"/>
        <p:cNvGrpSpPr/>
        <p:nvPr/>
      </p:nvGrpSpPr>
      <p:grpSpPr>
        <a:xfrm>
          <a:off x="0" y="0"/>
          <a:ext cx="0" cy="0"/>
          <a:chOff x="0" y="0"/>
          <a:chExt cx="0" cy="0"/>
        </a:xfrm>
      </p:grpSpPr>
      <p:sp>
        <p:nvSpPr>
          <p:cNvPr id="647" name="Google Shape;647;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48" name="Google Shape;648;p1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Developer Notes: Imagine the user wants to select the second option here which is Dulux Ambiance Pearl Glo.</a:t>
            </a:r>
            <a:endParaRPr/>
          </a:p>
        </p:txBody>
      </p:sp>
      <p:sp>
        <p:nvSpPr>
          <p:cNvPr id="649" name="Google Shape;649;p1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9" name="Shape 669"/>
        <p:cNvGrpSpPr/>
        <p:nvPr/>
      </p:nvGrpSpPr>
      <p:grpSpPr>
        <a:xfrm>
          <a:off x="0" y="0"/>
          <a:ext cx="0" cy="0"/>
          <a:chOff x="0" y="0"/>
          <a:chExt cx="0" cy="0"/>
        </a:xfrm>
      </p:grpSpPr>
      <p:sp>
        <p:nvSpPr>
          <p:cNvPr id="670" name="Google Shape;670;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1" name="Google Shape;671;p1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VO</a:t>
            </a:r>
            <a:r>
              <a:rPr lang="en-IN"/>
              <a:t>: Ahmad wants to show off his new house to all his friends and relatives. He wants it to have a contemporary style with latest trendy colours and an attractive interiors. He would like the best paints to be used in his dining area. Let’s see how Dulux Ambiance Pearl Glo is the best choice for his needs.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IN"/>
              <a:t>Developer Notes: Navigate to Slide 6 again once this slide is over so that user can select next/different paint bucket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https://images.akzonobel.com/akzonobel-flourish/dulux/in/dulux/en/articles/channel-modern-luxury-shades-ivory/channel-modern-luxury-with-shades-of-ivory_2.jpg?impolicy=.auto&amp;imwidth=1366</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Person Image: https://www.freepik.com/free-photo/expressive-young-guy-posing-studio_16925389.htm#&amp;position=11&amp;from_view=author&amp;uuid=5957b8f4-ad4f-41bc-9352-ea2e062fa5df</a:t>
            </a:r>
            <a:endParaRPr/>
          </a:p>
          <a:p>
            <a:pPr indent="0" lvl="0" marL="0" rtl="0" algn="l">
              <a:spcBef>
                <a:spcPts val="0"/>
              </a:spcBef>
              <a:spcAft>
                <a:spcPts val="0"/>
              </a:spcAft>
              <a:buNone/>
            </a:pPr>
            <a:r>
              <a:t/>
            </a:r>
            <a:endParaRPr/>
          </a:p>
        </p:txBody>
      </p:sp>
      <p:sp>
        <p:nvSpPr>
          <p:cNvPr id="672" name="Google Shape;672;p1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8" name="Shape 678"/>
        <p:cNvGrpSpPr/>
        <p:nvPr/>
      </p:nvGrpSpPr>
      <p:grpSpPr>
        <a:xfrm>
          <a:off x="0" y="0"/>
          <a:ext cx="0" cy="0"/>
          <a:chOff x="0" y="0"/>
          <a:chExt cx="0" cy="0"/>
        </a:xfrm>
      </p:grpSpPr>
      <p:sp>
        <p:nvSpPr>
          <p:cNvPr id="679" name="Google Shape;679;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80" name="Google Shape;680;p1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a:t>VO: </a:t>
            </a:r>
            <a:r>
              <a:rPr b="0" lang="en-IN" sz="1200">
                <a:latin typeface="Open Sans"/>
                <a:ea typeface="Open Sans"/>
                <a:cs typeface="Open Sans"/>
                <a:sym typeface="Open Sans"/>
              </a:rPr>
              <a:t>Dulux Ambiance Pearl Glo has an attractive pearlized mid-sheen finish provides a timeless &amp; elegant look to your room. It has a shimmery texture and gives off a rich look to your walls.</a:t>
            </a:r>
            <a:endParaRPr/>
          </a:p>
          <a:p>
            <a:pPr indent="0" lvl="0" marL="0" rtl="0" algn="l">
              <a:spcBef>
                <a:spcPts val="0"/>
              </a:spcBef>
              <a:spcAft>
                <a:spcPts val="0"/>
              </a:spcAft>
              <a:buNone/>
            </a:pPr>
            <a:r>
              <a:t/>
            </a:r>
            <a:endParaRPr b="0"/>
          </a:p>
          <a:p>
            <a:pPr indent="0" lvl="0" marL="0" rtl="0" algn="l">
              <a:spcBef>
                <a:spcPts val="0"/>
              </a:spcBef>
              <a:spcAft>
                <a:spcPts val="0"/>
              </a:spcAft>
              <a:buNone/>
            </a:pPr>
            <a:r>
              <a:t/>
            </a:r>
            <a:endParaRPr b="1"/>
          </a:p>
          <a:p>
            <a:pPr indent="0" lvl="0" marL="0" rtl="0" algn="l">
              <a:spcBef>
                <a:spcPts val="0"/>
              </a:spcBef>
              <a:spcAft>
                <a:spcPts val="0"/>
              </a:spcAft>
              <a:buNone/>
            </a:pPr>
            <a:r>
              <a:rPr b="1" lang="en-IN"/>
              <a:t>Image: </a:t>
            </a:r>
            <a:r>
              <a:rPr b="0" lang="en-IN"/>
              <a:t>https://www.freepik.com/free-photo/creative-inspirational-resource_19869962.htm#query=blank%20brick%20wall%20with%20a%20table&amp;position=27&amp;from_view=search&amp;track=ais&amp;uuid=c123f59f-07f7-45ad-ae22-655b8ebea06e</a:t>
            </a:r>
            <a:endParaRPr/>
          </a:p>
        </p:txBody>
      </p:sp>
      <p:sp>
        <p:nvSpPr>
          <p:cNvPr id="681" name="Google Shape;681;p1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93" name="Google Shape;693;p1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a:t>VO</a:t>
            </a:r>
            <a:r>
              <a:rPr lang="en-IN"/>
              <a:t>: (plays after paint can is shown). The Dulux Ambiance Pearl Glo is a unique offering that has a pearly mid-sheen finish. It gives a timeless look and is a long lasting paint. Click next to view the detailed features. Click next to view the detailed features.</a:t>
            </a:r>
            <a:endParaRPr b="1"/>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t/>
            </a:r>
            <a:endParaRPr b="1"/>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IN"/>
              <a:t>Animation Description</a:t>
            </a:r>
            <a:r>
              <a:rPr lang="en-IN"/>
              <a:t>: Bring an image of the Dulux Ambiance sliding from left side into the frame. Character expression should change from previous slide. The 2 bullet points should be displayed in synchronisation with the spoken audio. Icons to appear in sync with audio and text too.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IN"/>
              <a:t>Character: https://www.freepik.com/free-photo/expressive-young-male-posing-studio_16925419.htm#&amp;position=1&amp;from_view=author&amp;uuid=5957b8f4-ad4f-41bc-9352-ea2e062fa5df</a:t>
            </a:r>
            <a:endParaRPr/>
          </a:p>
          <a:p>
            <a:pPr indent="0" lvl="0" marL="0" rtl="0" algn="l">
              <a:spcBef>
                <a:spcPts val="0"/>
              </a:spcBef>
              <a:spcAft>
                <a:spcPts val="0"/>
              </a:spcAft>
              <a:buNone/>
            </a:pPr>
            <a:r>
              <a:t/>
            </a:r>
            <a:endParaRPr/>
          </a:p>
        </p:txBody>
      </p:sp>
      <p:sp>
        <p:nvSpPr>
          <p:cNvPr id="694" name="Google Shape;694;p1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8" name="Shape 708"/>
        <p:cNvGrpSpPr/>
        <p:nvPr/>
      </p:nvGrpSpPr>
      <p:grpSpPr>
        <a:xfrm>
          <a:off x="0" y="0"/>
          <a:ext cx="0" cy="0"/>
          <a:chOff x="0" y="0"/>
          <a:chExt cx="0" cy="0"/>
        </a:xfrm>
      </p:grpSpPr>
      <p:sp>
        <p:nvSpPr>
          <p:cNvPr id="709" name="Google Shape;7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0" name="Google Shape;710;p1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unlock some extraordinary features that set Dulux </a:t>
            </a:r>
            <a:r>
              <a:rPr lang="en-IN">
                <a:solidFill>
                  <a:schemeClr val="lt1"/>
                </a:solidFill>
              </a:rPr>
              <a:t>Ambiance Pearl Glo. Click the paint icon to learn more. </a:t>
            </a:r>
            <a:endParaRPr/>
          </a:p>
          <a:p>
            <a:pPr indent="0" lvl="0" marL="0" rtl="0" algn="l">
              <a:spcBef>
                <a:spcPts val="0"/>
              </a:spcBef>
              <a:spcAft>
                <a:spcPts val="0"/>
              </a:spcAft>
              <a:buNone/>
            </a:pPr>
            <a:r>
              <a:t/>
            </a:r>
            <a:endParaRPr>
              <a:solidFill>
                <a:schemeClr val="lt1"/>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environmentally friendly.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Finishes with a pearly mid-sheen finish</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less paint, with 11-12 square meters per liter.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Quick drying time of 2-3 hours.</a:t>
            </a:r>
            <a:r>
              <a:rPr b="0" i="0" lang="en-IN">
                <a:solidFill>
                  <a:srgbClr val="000000"/>
                </a:solidFill>
              </a:rPr>
              <a:t>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2500 colors to choose from.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5L &amp; 18L buckets.</a:t>
            </a:r>
            <a:endParaRPr/>
          </a:p>
          <a:p>
            <a:pPr indent="0" lvl="0" marL="0" rtl="0" algn="l">
              <a:spcBef>
                <a:spcPts val="0"/>
              </a:spcBef>
              <a:spcAft>
                <a:spcPts val="0"/>
              </a:spcAft>
              <a:buNone/>
            </a:pPr>
            <a:r>
              <a:t/>
            </a:r>
            <a:endParaRPr/>
          </a:p>
        </p:txBody>
      </p:sp>
      <p:sp>
        <p:nvSpPr>
          <p:cNvPr id="711" name="Google Shape;711;p1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9" name="Shape 739"/>
        <p:cNvGrpSpPr/>
        <p:nvPr/>
      </p:nvGrpSpPr>
      <p:grpSpPr>
        <a:xfrm>
          <a:off x="0" y="0"/>
          <a:ext cx="0" cy="0"/>
          <a:chOff x="0" y="0"/>
          <a:chExt cx="0" cy="0"/>
        </a:xfrm>
      </p:grpSpPr>
      <p:sp>
        <p:nvSpPr>
          <p:cNvPr id="740" name="Google Shape;74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1" name="Google Shape;741;p1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i="0" lang="en-IN" sz="1200">
                <a:solidFill>
                  <a:srgbClr val="000000"/>
                </a:solidFill>
                <a:latin typeface="Calibri"/>
                <a:ea typeface="Calibri"/>
                <a:cs typeface="Calibri"/>
                <a:sym typeface="Calibri"/>
              </a:rPr>
              <a:t>As a result, Ahmad has his living room painted in an attractive and long lasting paint coating with a timeless look.</a:t>
            </a:r>
            <a:endParaRPr/>
          </a:p>
          <a:p>
            <a:pPr indent="0" lvl="0" marL="0" rtl="0" algn="l">
              <a:spcBef>
                <a:spcPts val="0"/>
              </a:spcBef>
              <a:spcAft>
                <a:spcPts val="0"/>
              </a:spcAft>
              <a:buNone/>
            </a:pPr>
            <a:r>
              <a:t/>
            </a:r>
            <a:endParaRPr b="0" i="0" sz="1200">
              <a:solidFill>
                <a:srgbClr val="000000"/>
              </a:solidFill>
              <a:latin typeface="Calibri"/>
              <a:ea typeface="Calibri"/>
              <a:cs typeface="Calibri"/>
              <a:sym typeface="Calibri"/>
            </a:endParaRPr>
          </a:p>
          <a:p>
            <a:pPr indent="0" lvl="0" marL="0" rtl="0" algn="l">
              <a:spcBef>
                <a:spcPts val="0"/>
              </a:spcBef>
              <a:spcAft>
                <a:spcPts val="0"/>
              </a:spcAft>
              <a:buNone/>
            </a:pPr>
            <a:r>
              <a:rPr lang="en-IN"/>
              <a:t>Developer Notes</a:t>
            </a:r>
            <a:endParaRPr/>
          </a:p>
          <a:p>
            <a:pPr indent="-228600" lvl="0" marL="228600" rtl="0" algn="l">
              <a:spcBef>
                <a:spcPts val="0"/>
              </a:spcBef>
              <a:spcAft>
                <a:spcPts val="0"/>
              </a:spcAft>
              <a:buClr>
                <a:schemeClr val="dk1"/>
              </a:buClr>
              <a:buSzPts val="1200"/>
              <a:buFont typeface="Calibri"/>
              <a:buAutoNum type="arabicPeriod"/>
            </a:pPr>
            <a:r>
              <a:rPr lang="en-IN"/>
              <a:t>Show Ahmad looking happy. His living room looks timeless and elegant.</a:t>
            </a:r>
            <a:endParaRPr/>
          </a:p>
          <a:p>
            <a:pPr indent="0" lvl="0" marL="0" marR="0" rtl="0" algn="l">
              <a:lnSpc>
                <a:spcPct val="100000"/>
              </a:lnSpc>
              <a:spcBef>
                <a:spcPts val="0"/>
              </a:spcBef>
              <a:spcAft>
                <a:spcPts val="0"/>
              </a:spcAft>
              <a:buClr>
                <a:schemeClr val="dk1"/>
              </a:buClr>
              <a:buSzPts val="1200"/>
              <a:buFont typeface="Calibri"/>
              <a:buNone/>
            </a:pPr>
            <a:r>
              <a:rPr lang="en-IN"/>
              <a:t>2    Navigate to Slide 6 again once this slide is over so that user can select next/different paint bucket</a:t>
            </a:r>
            <a:endParaRPr/>
          </a:p>
          <a:p>
            <a:pPr indent="0" lvl="0" marL="0" rtl="0" algn="l">
              <a:spcBef>
                <a:spcPts val="0"/>
              </a:spcBef>
              <a:spcAft>
                <a:spcPts val="0"/>
              </a:spcAft>
              <a:buNone/>
            </a:pPr>
            <a:r>
              <a:rPr lang="en-IN"/>
              <a:t>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https://www.freepik.com/free-photo/expressive-young-guy-posing-studio_16925350.htm#&amp;position=3&amp;from_view=author&amp;uuid=5957b8f4-ad4f-41bc-9352-ea2e062fa5df#position=3</a:t>
            </a:r>
            <a:endParaRPr/>
          </a:p>
          <a:p>
            <a:pPr indent="0" lvl="0" marL="0" rtl="0" algn="l">
              <a:spcBef>
                <a:spcPts val="0"/>
              </a:spcBef>
              <a:spcAft>
                <a:spcPts val="0"/>
              </a:spcAft>
              <a:buNone/>
            </a:pPr>
            <a:r>
              <a:t/>
            </a:r>
            <a:endParaRPr/>
          </a:p>
        </p:txBody>
      </p:sp>
      <p:sp>
        <p:nvSpPr>
          <p:cNvPr id="742" name="Google Shape;742;p1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7" name="Shape 747"/>
        <p:cNvGrpSpPr/>
        <p:nvPr/>
      </p:nvGrpSpPr>
      <p:grpSpPr>
        <a:xfrm>
          <a:off x="0" y="0"/>
          <a:ext cx="0" cy="0"/>
          <a:chOff x="0" y="0"/>
          <a:chExt cx="0" cy="0"/>
        </a:xfrm>
      </p:grpSpPr>
      <p:sp>
        <p:nvSpPr>
          <p:cNvPr id="748" name="Google Shape;748;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0" name="Google Shape;470;p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We offer a spectrum of paint solutions each catering to specific needs and aesthetics. </a:t>
            </a:r>
            <a:endParaRPr/>
          </a:p>
        </p:txBody>
      </p:sp>
      <p:sp>
        <p:nvSpPr>
          <p:cNvPr id="471" name="Google Shape;471;p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0" name="Shape 770"/>
        <p:cNvGrpSpPr/>
        <p:nvPr/>
      </p:nvGrpSpPr>
      <p:grpSpPr>
        <a:xfrm>
          <a:off x="0" y="0"/>
          <a:ext cx="0" cy="0"/>
          <a:chOff x="0" y="0"/>
          <a:chExt cx="0" cy="0"/>
        </a:xfrm>
      </p:grpSpPr>
      <p:sp>
        <p:nvSpPr>
          <p:cNvPr id="771" name="Google Shape;771;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72" name="Google Shape;772;p2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a:t>VO: </a:t>
            </a:r>
            <a:r>
              <a:rPr b="0" lang="en-IN"/>
              <a:t>Maria and Ahmad are parents of two children aged 6 and 3. These little artists are fond of creating artwork everywhere including the walls in the house. Maria and Ahmad are looking for a solution where their walls look beautiful and yet are washable and easy to clean. Let’s check what Dulux has to offer them in this situation. Click next to proceed.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https://www.freepik.com/free-photo/little-child-painting-like-artist_4653983.htm#page=3&amp;query=asian%20kid%20painting%20walls&amp;position=2&amp;from_view=search&amp;track=ais&amp;uuid=612b4766-1cba-4e6f-978c-f674f0fb95f3</a:t>
            </a:r>
            <a:endParaRPr/>
          </a:p>
        </p:txBody>
      </p:sp>
      <p:sp>
        <p:nvSpPr>
          <p:cNvPr id="773" name="Google Shape;773;p2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1" name="Shape 781"/>
        <p:cNvGrpSpPr/>
        <p:nvPr/>
      </p:nvGrpSpPr>
      <p:grpSpPr>
        <a:xfrm>
          <a:off x="0" y="0"/>
          <a:ext cx="0" cy="0"/>
          <a:chOff x="0" y="0"/>
          <a:chExt cx="0" cy="0"/>
        </a:xfrm>
      </p:grpSpPr>
      <p:sp>
        <p:nvSpPr>
          <p:cNvPr id="782" name="Google Shape;782;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83" name="Google Shape;783;p2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a:t>VO: </a:t>
            </a:r>
            <a:r>
              <a:rPr b="0" lang="en-IN"/>
              <a:t>Dulux Easy Clean and Easy Clean Plus are two products which </a:t>
            </a:r>
            <a:r>
              <a:rPr b="0" lang="en-IN" sz="1200">
                <a:latin typeface="Open Sans"/>
                <a:ea typeface="Open Sans"/>
                <a:cs typeface="Open Sans"/>
                <a:sym typeface="Open Sans"/>
              </a:rPr>
              <a:t>are don’t allow common household stains from penetrating into the paint. They can be easily wiped away, leaving walls looking fresh and clean. They have colour guard technology and Kidproof+ technology (EasyClean Plus) which keep walls looking clean and fresh for years. The difference between these two are the types of finish it provides. One has a sheen finish(EasyClean Plus), while the other has a matt finish (EasyClean) Let’s look at the detailed features next. Click next to proceed.</a:t>
            </a:r>
            <a:endParaRPr/>
          </a:p>
          <a:p>
            <a:pPr indent="0" lvl="0" marL="0" rtl="0" algn="l">
              <a:spcBef>
                <a:spcPts val="0"/>
              </a:spcBef>
              <a:spcAft>
                <a:spcPts val="0"/>
              </a:spcAft>
              <a:buNone/>
            </a:pPr>
            <a:r>
              <a:t/>
            </a:r>
            <a:endParaRPr b="0"/>
          </a:p>
          <a:p>
            <a:pPr indent="0" lvl="0" marL="0" rtl="0" algn="l">
              <a:spcBef>
                <a:spcPts val="0"/>
              </a:spcBef>
              <a:spcAft>
                <a:spcPts val="0"/>
              </a:spcAft>
              <a:buNone/>
            </a:pPr>
            <a:r>
              <a:t/>
            </a:r>
            <a:endParaRPr b="1"/>
          </a:p>
          <a:p>
            <a:pPr indent="0" lvl="0" marL="0" rtl="0" algn="l">
              <a:spcBef>
                <a:spcPts val="0"/>
              </a:spcBef>
              <a:spcAft>
                <a:spcPts val="0"/>
              </a:spcAft>
              <a:buNone/>
            </a:pPr>
            <a:r>
              <a:rPr b="1" lang="en-IN"/>
              <a:t>Image: </a:t>
            </a:r>
            <a:r>
              <a:rPr b="0" lang="en-IN"/>
              <a:t>https://www.freepik.com/free-photo/creative-inspirational-resource_19869962.htm#query=blank%20brick%20wall%20with%20a%20table&amp;position=27&amp;from_view=search&amp;track=ais&amp;uuid=c123f59f-07f7-45ad-ae22-655b8ebea06e</a:t>
            </a:r>
            <a:endParaRPr/>
          </a:p>
        </p:txBody>
      </p:sp>
      <p:sp>
        <p:nvSpPr>
          <p:cNvPr id="784" name="Google Shape;784;p2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6" name="Shape 796"/>
        <p:cNvGrpSpPr/>
        <p:nvPr/>
      </p:nvGrpSpPr>
      <p:grpSpPr>
        <a:xfrm>
          <a:off x="0" y="0"/>
          <a:ext cx="0" cy="0"/>
          <a:chOff x="0" y="0"/>
          <a:chExt cx="0" cy="0"/>
        </a:xfrm>
      </p:grpSpPr>
      <p:sp>
        <p:nvSpPr>
          <p:cNvPr id="797" name="Google Shape;797;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98" name="Google Shape;798;p2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a:t>VO</a:t>
            </a:r>
            <a:r>
              <a:rPr lang="en-IN"/>
              <a:t>: (plays after paint can is shown). The Easy Clean Plus range comes in either a Sheen finish  and has advanced Kidproof+ technology in it. It allows for easy cleaning of stains, and also protects against bacteria and viruses. While the EasyClean range comes with ColourGuard Technology. This makes walls resistant to permanent stains by having easy to clean properties. This ensures that walls remain looking fresh and clean for longer periods as compared to traditional paint finished. Click next to view the detailed features.</a:t>
            </a:r>
            <a:endParaRPr b="1"/>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b="1" lang="en-IN"/>
              <a:t>Animation Description</a:t>
            </a:r>
            <a:r>
              <a:rPr lang="en-IN"/>
              <a:t>: Bring an image of the Dulux Ambiance sliding from left side into the frame. The  two sets of 3 bullet points should be displayed in synchronisation with the spoken audio.  Icons can appear and disappear along with audio.</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rtl="0" algn="l">
              <a:spcBef>
                <a:spcPts val="0"/>
              </a:spcBef>
              <a:spcAft>
                <a:spcPts val="0"/>
              </a:spcAft>
              <a:buNone/>
            </a:pPr>
            <a:r>
              <a:t/>
            </a:r>
            <a:endParaRPr/>
          </a:p>
        </p:txBody>
      </p:sp>
      <p:sp>
        <p:nvSpPr>
          <p:cNvPr id="799" name="Google Shape;799;p2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9" name="Shape 819"/>
        <p:cNvGrpSpPr/>
        <p:nvPr/>
      </p:nvGrpSpPr>
      <p:grpSpPr>
        <a:xfrm>
          <a:off x="0" y="0"/>
          <a:ext cx="0" cy="0"/>
          <a:chOff x="0" y="0"/>
          <a:chExt cx="0" cy="0"/>
        </a:xfrm>
      </p:grpSpPr>
      <p:sp>
        <p:nvSpPr>
          <p:cNvPr id="820" name="Google Shape;820;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21" name="Google Shape;821;p2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unlock some extraordinary features that set Dulux </a:t>
            </a:r>
            <a:r>
              <a:rPr lang="en-IN">
                <a:solidFill>
                  <a:schemeClr val="lt1"/>
                </a:solidFill>
              </a:rPr>
              <a:t>Easy Clean and EasyClean Plus. Click each icon to learn more. </a:t>
            </a:r>
            <a:endParaRPr/>
          </a:p>
          <a:p>
            <a:pPr indent="0" lvl="0" marL="0" rtl="0" algn="l">
              <a:spcBef>
                <a:spcPts val="0"/>
              </a:spcBef>
              <a:spcAft>
                <a:spcPts val="0"/>
              </a:spcAft>
              <a:buNone/>
            </a:pPr>
            <a:r>
              <a:t/>
            </a:r>
            <a:endParaRPr>
              <a:solidFill>
                <a:schemeClr val="lt1"/>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environmentally friendly.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Anti bacterial and anti fungal properties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Finishes with a sheen for Dulux EasyClean Plus and a matt finish for the Dulux Easy Clean.</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less paint, with 11-12 square meters per liter.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Quick drying time of 2-3 hours.</a:t>
            </a:r>
            <a:r>
              <a:rPr b="0" i="0" lang="en-IN">
                <a:solidFill>
                  <a:srgbClr val="000000"/>
                </a:solidFill>
              </a:rPr>
              <a:t>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1200 soft pastel colors to personalize your space.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5L buckets.</a:t>
            </a:r>
            <a:endParaRPr/>
          </a:p>
          <a:p>
            <a:pPr indent="0" lvl="0" marL="0" rtl="0" algn="l">
              <a:spcBef>
                <a:spcPts val="0"/>
              </a:spcBef>
              <a:spcAft>
                <a:spcPts val="0"/>
              </a:spcAft>
              <a:buNone/>
            </a:pPr>
            <a:r>
              <a:t/>
            </a:r>
            <a:endParaRPr/>
          </a:p>
        </p:txBody>
      </p:sp>
      <p:sp>
        <p:nvSpPr>
          <p:cNvPr id="822" name="Google Shape;822;p2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56" name="Google Shape;856;p2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Thanks to Dulux’s </a:t>
            </a:r>
            <a:r>
              <a:rPr b="0" lang="en-IN" sz="1200"/>
              <a:t>Dulux EasyClean Plus and Dulux EasyClean products, Maria and Ahmad can be assured that their children have the freedom to have fun, and their walls will also stay fresh and clean.</a:t>
            </a:r>
            <a:endParaRPr b="0" sz="1200"/>
          </a:p>
          <a:p>
            <a:pPr indent="0" lvl="0" marL="0" rtl="0" algn="l">
              <a:spcBef>
                <a:spcPts val="0"/>
              </a:spcBef>
              <a:spcAft>
                <a:spcPts val="0"/>
              </a:spcAft>
              <a:buNone/>
            </a:pPr>
            <a:r>
              <a:t/>
            </a:r>
            <a:endParaRPr/>
          </a:p>
          <a:p>
            <a:pPr indent="0" lvl="0" marL="0" rtl="0" algn="l">
              <a:spcBef>
                <a:spcPts val="0"/>
              </a:spcBef>
              <a:spcAft>
                <a:spcPts val="0"/>
              </a:spcAft>
              <a:buNone/>
            </a:pPr>
            <a:r>
              <a:rPr lang="en-IN"/>
              <a:t>Image Reference: https://www.freepik.com/free-photo/smiling-portrait-girl-standing-against-white-brick-wall-holding-paintbrush-colorful-palette_4142123.htm#page=4&amp;query=asian%20kid%20painting%20walls&amp;position=13&amp;from_view=search&amp;track=ais&amp;uuid=612b4766-1cba-4e6f-978c-f674f0fb95f3</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marR="0" rtl="0" algn="l">
              <a:lnSpc>
                <a:spcPct val="100000"/>
              </a:lnSpc>
              <a:spcBef>
                <a:spcPts val="0"/>
              </a:spcBef>
              <a:spcAft>
                <a:spcPts val="0"/>
              </a:spcAft>
              <a:buClr>
                <a:schemeClr val="dk1"/>
              </a:buClr>
              <a:buSzPts val="1200"/>
              <a:buFont typeface="Calibri"/>
              <a:buNone/>
            </a:pPr>
            <a:r>
              <a:rPr lang="en-IN"/>
              <a:t>Navigate to Slide 6 again once this slide is over so that user can select next/different paint bucket</a:t>
            </a:r>
            <a:endParaRPr/>
          </a:p>
          <a:p>
            <a:pPr indent="0" lvl="0" marL="0" rtl="0" algn="l">
              <a:spcBef>
                <a:spcPts val="0"/>
              </a:spcBef>
              <a:spcAft>
                <a:spcPts val="0"/>
              </a:spcAft>
              <a:buNone/>
            </a:pPr>
            <a:r>
              <a:t/>
            </a:r>
            <a:endParaRPr/>
          </a:p>
        </p:txBody>
      </p:sp>
      <p:sp>
        <p:nvSpPr>
          <p:cNvPr id="857" name="Google Shape;857;p2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1" name="Shape 861"/>
        <p:cNvGrpSpPr/>
        <p:nvPr/>
      </p:nvGrpSpPr>
      <p:grpSpPr>
        <a:xfrm>
          <a:off x="0" y="0"/>
          <a:ext cx="0" cy="0"/>
          <a:chOff x="0" y="0"/>
          <a:chExt cx="0" cy="0"/>
        </a:xfrm>
      </p:grpSpPr>
      <p:sp>
        <p:nvSpPr>
          <p:cNvPr id="862" name="Google Shape;862;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63" name="Google Shape;863;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3" name="Shape 883"/>
        <p:cNvGrpSpPr/>
        <p:nvPr/>
      </p:nvGrpSpPr>
      <p:grpSpPr>
        <a:xfrm>
          <a:off x="0" y="0"/>
          <a:ext cx="0" cy="0"/>
          <a:chOff x="0" y="0"/>
          <a:chExt cx="0" cy="0"/>
        </a:xfrm>
      </p:grpSpPr>
      <p:sp>
        <p:nvSpPr>
          <p:cNvPr id="884" name="Google Shape;884;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85" name="Google Shape;885;p2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a:t>VO: </a:t>
            </a:r>
            <a:r>
              <a:rPr lang="en-IN"/>
              <a:t>Due to the Prescence of dampness in walls and ceilings, </a:t>
            </a:r>
            <a:r>
              <a:rPr b="0" lang="en-IN" sz="1200">
                <a:latin typeface="Open Sans"/>
                <a:ea typeface="Open Sans"/>
                <a:cs typeface="Open Sans"/>
                <a:sym typeface="Open Sans"/>
              </a:rPr>
              <a:t>mould and fungus appear that not only spoils the look of the house but also is harmful to health.  Maria is worried about the health and wellbeing of her children and her family and wants to safeguard them against any infections that may occur due to dampness and fungi.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Visual Description: Worried looking Maria is thinking about potential damage being caused by dampness and other bacterial infections.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links:</a:t>
            </a:r>
            <a:endParaRPr/>
          </a:p>
          <a:p>
            <a:pPr indent="-171450" lvl="0" marL="171450" rtl="0" algn="l">
              <a:spcBef>
                <a:spcPts val="0"/>
              </a:spcBef>
              <a:spcAft>
                <a:spcPts val="0"/>
              </a:spcAft>
              <a:buClr>
                <a:schemeClr val="dk1"/>
              </a:buClr>
              <a:buSzPts val="1200"/>
              <a:buFont typeface="Arial"/>
              <a:buChar char="•"/>
            </a:pPr>
            <a:r>
              <a:rPr lang="en-IN"/>
              <a:t>https://www.freepik.com/free-photo/clean-windows-empty-white-house-blank_3012151.htm#query=dull%20and%20damaged%20interior%20walls&amp;position=36&amp;from_view=search&amp;track=ais</a:t>
            </a:r>
            <a:endParaRPr/>
          </a:p>
          <a:p>
            <a:pPr indent="0" lvl="0" marL="0" rtl="0" algn="l">
              <a:spcBef>
                <a:spcPts val="0"/>
              </a:spcBef>
              <a:spcAft>
                <a:spcPts val="0"/>
              </a:spcAft>
              <a:buNone/>
            </a:pPr>
            <a:r>
              <a:t/>
            </a:r>
            <a:endParaRPr/>
          </a:p>
        </p:txBody>
      </p:sp>
      <p:sp>
        <p:nvSpPr>
          <p:cNvPr id="886" name="Google Shape;886;p2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2" name="Shape 892"/>
        <p:cNvGrpSpPr/>
        <p:nvPr/>
      </p:nvGrpSpPr>
      <p:grpSpPr>
        <a:xfrm>
          <a:off x="0" y="0"/>
          <a:ext cx="0" cy="0"/>
          <a:chOff x="0" y="0"/>
          <a:chExt cx="0" cy="0"/>
        </a:xfrm>
      </p:grpSpPr>
      <p:sp>
        <p:nvSpPr>
          <p:cNvPr id="893" name="Google Shape;893;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94" name="Google Shape;894;p2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0" lang="en-IN" sz="1200">
                <a:latin typeface="Open Sans"/>
                <a:ea typeface="Open Sans"/>
                <a:cs typeface="Open Sans"/>
                <a:sym typeface="Open Sans"/>
              </a:rPr>
              <a:t>We have the Dulux Pentalite that contains unique ProCover+ &amp; Hygiene+ ingredients that give it ability to combat disease causing mould &amp; fungus. This helps keep your homes protected and looking good and also cares for your family’s health at the same time.</a:t>
            </a:r>
            <a:endParaRPr/>
          </a:p>
        </p:txBody>
      </p:sp>
      <p:sp>
        <p:nvSpPr>
          <p:cNvPr id="895" name="Google Shape;895;p2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4" name="Google Shape;904;p2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a:t>VO</a:t>
            </a:r>
            <a:r>
              <a:rPr lang="en-IN"/>
              <a:t>: (plays after paint can is shown). The Dulux Pentalite has Hygiene+ properties and ProCover+ Protection in it. The </a:t>
            </a:r>
            <a:r>
              <a:rPr b="0" lang="en-IN" sz="1200">
                <a:latin typeface="Open Sans"/>
                <a:ea typeface="Open Sans"/>
                <a:cs typeface="Open Sans"/>
                <a:sym typeface="Open Sans"/>
              </a:rPr>
              <a:t>anti-mould &amp; fungal protect your loved ones from pathogens and also keep your walls from showing damp patches which spoil the look of your home. You get a happy healthy and good looking home with Dulux Pentalite. </a:t>
            </a:r>
            <a:r>
              <a:rPr lang="en-IN"/>
              <a:t>Click next to view the detailed features.</a:t>
            </a:r>
            <a:endParaRPr b="1"/>
          </a:p>
          <a:p>
            <a:pPr indent="0" lvl="0" marL="0" marR="0" rtl="0" algn="l">
              <a:lnSpc>
                <a:spcPct val="100000"/>
              </a:lnSpc>
              <a:spcBef>
                <a:spcPts val="0"/>
              </a:spcBef>
              <a:spcAft>
                <a:spcPts val="0"/>
              </a:spcAft>
              <a:buClr>
                <a:schemeClr val="dk1"/>
              </a:buClr>
              <a:buSzPts val="1200"/>
              <a:buFont typeface="Calibri"/>
              <a:buNone/>
            </a:pPr>
            <a:r>
              <a:t/>
            </a:r>
            <a:endParaRPr b="0" sz="1200">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b="0" sz="1200">
              <a:latin typeface="Open Sans"/>
              <a:ea typeface="Open Sans"/>
              <a:cs typeface="Open Sans"/>
              <a:sym typeface="Open Sans"/>
            </a:endParaRPr>
          </a:p>
          <a:p>
            <a:pPr indent="0" lvl="0" marL="0" marR="0" rtl="0" algn="l">
              <a:lnSpc>
                <a:spcPct val="100000"/>
              </a:lnSpc>
              <a:spcBef>
                <a:spcPts val="0"/>
              </a:spcBef>
              <a:spcAft>
                <a:spcPts val="0"/>
              </a:spcAft>
              <a:buClr>
                <a:schemeClr val="dk1"/>
              </a:buClr>
              <a:buSzPts val="1200"/>
              <a:buFont typeface="Calibri"/>
              <a:buNone/>
            </a:pPr>
            <a:r>
              <a:t/>
            </a:r>
            <a:endParaRPr b="1"/>
          </a:p>
          <a:p>
            <a:pPr indent="0" lvl="0" marL="0" marR="0" rtl="0" algn="l">
              <a:lnSpc>
                <a:spcPct val="100000"/>
              </a:lnSpc>
              <a:spcBef>
                <a:spcPts val="0"/>
              </a:spcBef>
              <a:spcAft>
                <a:spcPts val="0"/>
              </a:spcAft>
              <a:buClr>
                <a:schemeClr val="dk1"/>
              </a:buClr>
              <a:buSzPts val="1200"/>
              <a:buFont typeface="Calibri"/>
              <a:buNone/>
            </a:pPr>
            <a:r>
              <a:rPr b="1" lang="en-IN"/>
              <a:t>Animation Description</a:t>
            </a:r>
            <a:r>
              <a:rPr lang="en-IN"/>
              <a:t>: Bring an image of the Dulux Pentalite sliding from left side into the frame. The  two sets of 3 bullet points should be displayed in synchronisation with the spoken audio. </a:t>
            </a:r>
            <a:endParaRPr/>
          </a:p>
          <a:p>
            <a:pPr indent="0" lvl="0" marL="0" marR="0" rtl="0" algn="l">
              <a:lnSpc>
                <a:spcPct val="100000"/>
              </a:lnSpc>
              <a:spcBef>
                <a:spcPts val="0"/>
              </a:spcBef>
              <a:spcAft>
                <a:spcPts val="0"/>
              </a:spcAft>
              <a:buClr>
                <a:schemeClr val="dk1"/>
              </a:buClr>
              <a:buSzPts val="1200"/>
              <a:buFont typeface="Calibri"/>
              <a:buNone/>
            </a:pPr>
            <a:r>
              <a:t/>
            </a:r>
            <a:endParaRPr/>
          </a:p>
          <a:p>
            <a:pPr indent="0" lvl="0" marL="0" marR="0" rtl="0" algn="l">
              <a:lnSpc>
                <a:spcPct val="100000"/>
              </a:lnSpc>
              <a:spcBef>
                <a:spcPts val="0"/>
              </a:spcBef>
              <a:spcAft>
                <a:spcPts val="0"/>
              </a:spcAft>
              <a:buClr>
                <a:schemeClr val="dk1"/>
              </a:buClr>
              <a:buSzPts val="1200"/>
              <a:buFont typeface="Calibri"/>
              <a:buNone/>
            </a:pPr>
            <a:r>
              <a:rPr lang="en-IN"/>
              <a:t>Image Ref: https://www.dulux.in/en/colour-inspiration/inject-shot-glamour-deep-teal</a:t>
            </a:r>
            <a:endParaRPr/>
          </a:p>
          <a:p>
            <a:pPr indent="0" lvl="0" marL="0" rtl="0" algn="l">
              <a:spcBef>
                <a:spcPts val="0"/>
              </a:spcBef>
              <a:spcAft>
                <a:spcPts val="0"/>
              </a:spcAft>
              <a:buNone/>
            </a:pPr>
            <a:r>
              <a:t/>
            </a:r>
            <a:endParaRPr/>
          </a:p>
        </p:txBody>
      </p:sp>
      <p:sp>
        <p:nvSpPr>
          <p:cNvPr id="905" name="Google Shape;905;p2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0" name="Shape 920"/>
        <p:cNvGrpSpPr/>
        <p:nvPr/>
      </p:nvGrpSpPr>
      <p:grpSpPr>
        <a:xfrm>
          <a:off x="0" y="0"/>
          <a:ext cx="0" cy="0"/>
          <a:chOff x="0" y="0"/>
          <a:chExt cx="0" cy="0"/>
        </a:xfrm>
      </p:grpSpPr>
      <p:sp>
        <p:nvSpPr>
          <p:cNvPr id="921" name="Google Shape;921;p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22" name="Google Shape;922;p2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environmentally friendly. </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sheen for Dulux EasyClean Plus and a matt finish for the Dulux Easy Clean.</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Anti bacterial and anti fungal properties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less paint, with 11-12 square meters per liter.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Quick drying time of 2-3 hours.</a:t>
            </a:r>
            <a:r>
              <a:rPr b="0" i="0" lang="en-IN">
                <a:solidFill>
                  <a:srgbClr val="000000"/>
                </a:solidFill>
              </a:rPr>
              <a:t>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2500 shares</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5L and 18 Ltr buckets.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923" name="Google Shape;923;p2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4" name="Shape 474"/>
        <p:cNvGrpSpPr/>
        <p:nvPr/>
      </p:nvGrpSpPr>
      <p:grpSpPr>
        <a:xfrm>
          <a:off x="0" y="0"/>
          <a:ext cx="0" cy="0"/>
          <a:chOff x="0" y="0"/>
          <a:chExt cx="0" cy="0"/>
        </a:xfrm>
      </p:grpSpPr>
      <p:sp>
        <p:nvSpPr>
          <p:cNvPr id="475" name="Google Shape;475;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6" name="Google Shape;476;p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Voiceover (VO)</a:t>
            </a:r>
            <a:r>
              <a:rPr lang="en-IN"/>
              <a:t>: Our Categories include the following: (Animate the rectangles in sync with audio)</a:t>
            </a:r>
            <a:endParaRPr/>
          </a:p>
          <a:p>
            <a:pPr indent="0" lvl="0" marL="0" rtl="0" algn="l">
              <a:spcBef>
                <a:spcPts val="0"/>
              </a:spcBef>
              <a:spcAft>
                <a:spcPts val="0"/>
              </a:spcAft>
              <a:buNone/>
            </a:pPr>
            <a:r>
              <a:rPr lang="en-IN"/>
              <a:t>INTERIOR PREMIUM WALL PAINT</a:t>
            </a:r>
            <a:endParaRPr/>
          </a:p>
          <a:p>
            <a:pPr indent="0" lvl="0" marL="0" rtl="0" algn="l">
              <a:spcBef>
                <a:spcPts val="0"/>
              </a:spcBef>
              <a:spcAft>
                <a:spcPts val="0"/>
              </a:spcAft>
              <a:buNone/>
            </a:pPr>
            <a:r>
              <a:rPr lang="en-IN"/>
              <a:t>INTERIOR MASS &amp; ECONOMY WALL PAINT</a:t>
            </a:r>
            <a:endParaRPr/>
          </a:p>
          <a:p>
            <a:pPr indent="0" lvl="0" marL="0" rtl="0" algn="l">
              <a:spcBef>
                <a:spcPts val="0"/>
              </a:spcBef>
              <a:spcAft>
                <a:spcPts val="0"/>
              </a:spcAft>
              <a:buNone/>
            </a:pPr>
            <a:r>
              <a:rPr lang="en-IN"/>
              <a:t>EXTERIOR PREMIUM WALL &amp; ROOF PAINT</a:t>
            </a:r>
            <a:endParaRPr/>
          </a:p>
          <a:p>
            <a:pPr indent="0" lvl="0" marL="0" rtl="0" algn="l">
              <a:spcBef>
                <a:spcPts val="0"/>
              </a:spcBef>
              <a:spcAft>
                <a:spcPts val="0"/>
              </a:spcAft>
              <a:buNone/>
            </a:pPr>
            <a:r>
              <a:rPr lang="en-IN"/>
              <a:t>EXTERIOR MASS WALL PAINT</a:t>
            </a:r>
            <a:endParaRPr/>
          </a:p>
          <a:p>
            <a:pPr indent="0" lvl="0" marL="0" rtl="0" algn="l">
              <a:spcBef>
                <a:spcPts val="0"/>
              </a:spcBef>
              <a:spcAft>
                <a:spcPts val="0"/>
              </a:spcAft>
              <a:buNone/>
            </a:pPr>
            <a:r>
              <a:rPr lang="en-IN"/>
              <a:t>TRIMS PREMIUM PAINT</a:t>
            </a:r>
            <a:endParaRPr/>
          </a:p>
          <a:p>
            <a:pPr indent="0" lvl="0" marL="0" rtl="0" algn="l">
              <a:spcBef>
                <a:spcPts val="0"/>
              </a:spcBef>
              <a:spcAft>
                <a:spcPts val="0"/>
              </a:spcAft>
              <a:buNone/>
            </a:pPr>
            <a:r>
              <a:rPr lang="en-IN"/>
              <a:t>TRIMS MASS PAINT</a:t>
            </a:r>
            <a:endParaRPr/>
          </a:p>
          <a:p>
            <a:pPr indent="0" lvl="0" marL="0" rtl="0" algn="l">
              <a:spcBef>
                <a:spcPts val="0"/>
              </a:spcBef>
              <a:spcAft>
                <a:spcPts val="0"/>
              </a:spcAft>
              <a:buNone/>
            </a:pPr>
            <a:r>
              <a:rPr lang="en-IN"/>
              <a:t>WATERPROOFING PREMIUM PAINT</a:t>
            </a:r>
            <a:endParaRPr/>
          </a:p>
          <a:p>
            <a:pPr indent="0" lvl="0" marL="0" rtl="0" algn="l">
              <a:spcBef>
                <a:spcPts val="0"/>
              </a:spcBef>
              <a:spcAft>
                <a:spcPts val="0"/>
              </a:spcAft>
              <a:buNone/>
            </a:pPr>
            <a:r>
              <a:rPr lang="en-IN"/>
              <a:t>PRE DECO</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OST: Click each tile to know more about specifics of that category.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Developer Notes: The shapes should be clickable. Clicking the shape should take it to the respective section of the course. This should be open navigation, use can click any of the shapes first to begin. On Mouse hover, the colour of the shape should change and it should be highlighted. Once visited, there should be a tick mark on the shape to denote that it has already been viewed.</a:t>
            </a:r>
            <a:endParaRPr/>
          </a:p>
        </p:txBody>
      </p:sp>
      <p:sp>
        <p:nvSpPr>
          <p:cNvPr id="477" name="Google Shape;477;p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p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p3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Maria is very happy with the choice of Dulux Pentalite. She does not need to worry about damp walls or her family being affected by pathogens either. Her walls are protected and so is her family.</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https://www.dulux.in/en/colour-inspiration/inject-shot-glamour-deep-teal</a:t>
            </a:r>
            <a:endParaRPr/>
          </a:p>
          <a:p>
            <a:pPr indent="0" lvl="0" marL="0" rtl="0" algn="l">
              <a:spcBef>
                <a:spcPts val="0"/>
              </a:spcBef>
              <a:spcAft>
                <a:spcPts val="0"/>
              </a:spcAft>
              <a:buNone/>
            </a:pPr>
            <a:r>
              <a:rPr lang="en-IN"/>
              <a:t>Image woman: https://www.freepik.com/free-photo/happy-mixed-race-woman-has-cheerful-expression-points-away-with-both-fore-fingers-says-follow-there-shows-direction-copy-space-wears-denim-clothes-white-hijab-isolated-purple-wall_11577707.htm#query=Malaysian%20woman&amp;position=37&amp;from_view=search&amp;track=ais&amp;uuid=1311889a-75c2-4715-b67f-59161586acbf</a:t>
            </a:r>
            <a:endParaRPr/>
          </a:p>
        </p:txBody>
      </p:sp>
      <p:sp>
        <p:nvSpPr>
          <p:cNvPr id="958" name="Google Shape;958;p3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3" name="Shape 963"/>
        <p:cNvGrpSpPr/>
        <p:nvPr/>
      </p:nvGrpSpPr>
      <p:grpSpPr>
        <a:xfrm>
          <a:off x="0" y="0"/>
          <a:ext cx="0" cy="0"/>
          <a:chOff x="0" y="0"/>
          <a:chExt cx="0" cy="0"/>
        </a:xfrm>
      </p:grpSpPr>
      <p:sp>
        <p:nvSpPr>
          <p:cNvPr id="964" name="Google Shape;964;p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5" name="Google Shape;965;p3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Developer Notes: Option 4 is the correct option.</a:t>
            </a:r>
            <a:endParaRPr/>
          </a:p>
        </p:txBody>
      </p:sp>
      <p:sp>
        <p:nvSpPr>
          <p:cNvPr id="966" name="Google Shape;966;p3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p3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0" name="Google Shape;980;p3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Developer Notes: Option1 and Option 3 are the correct options.</a:t>
            </a:r>
            <a:endParaRPr/>
          </a:p>
          <a:p>
            <a:pPr indent="0" lvl="0" marL="0" rtl="0" algn="l">
              <a:spcBef>
                <a:spcPts val="0"/>
              </a:spcBef>
              <a:spcAft>
                <a:spcPts val="0"/>
              </a:spcAft>
              <a:buNone/>
            </a:pPr>
            <a:r>
              <a:t/>
            </a:r>
            <a:endParaRPr/>
          </a:p>
        </p:txBody>
      </p:sp>
      <p:sp>
        <p:nvSpPr>
          <p:cNvPr id="981" name="Google Shape;981;p3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4" name="Shape 994"/>
        <p:cNvGrpSpPr/>
        <p:nvPr/>
      </p:nvGrpSpPr>
      <p:grpSpPr>
        <a:xfrm>
          <a:off x="0" y="0"/>
          <a:ext cx="0" cy="0"/>
          <a:chOff x="0" y="0"/>
          <a:chExt cx="0" cy="0"/>
        </a:xfrm>
      </p:grpSpPr>
      <p:sp>
        <p:nvSpPr>
          <p:cNvPr id="995" name="Google Shape;995;p3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96" name="Google Shape;996;p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0" name="Shape 1000"/>
        <p:cNvGrpSpPr/>
        <p:nvPr/>
      </p:nvGrpSpPr>
      <p:grpSpPr>
        <a:xfrm>
          <a:off x="0" y="0"/>
          <a:ext cx="0" cy="0"/>
          <a:chOff x="0" y="0"/>
          <a:chExt cx="0" cy="0"/>
        </a:xfrm>
      </p:grpSpPr>
      <p:sp>
        <p:nvSpPr>
          <p:cNvPr id="1001" name="Google Shape;1001;p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2" name="Google Shape;1002;p3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VO: </a:t>
            </a:r>
            <a:r>
              <a:rPr b="0" lang="en-IN"/>
              <a:t>Bintang and his cousins Johan and Adelia live in their uncles small house in the southern part of the city. With the approaching festivals, they want to surprise their uncle by painting his house for him. They are looking for options to give their rooms and common areas a nice makeover. The top floor is especially in need of some repair. They want a high quality finish on a budget and are looking for options. Let’s see how Dulux’s range of paints can help them. There are several options they can choose from, however each room has a different requirement, let’s see how these different products help them.</a:t>
            </a:r>
            <a:endParaRPr/>
          </a:p>
          <a:p>
            <a:pPr indent="0" lvl="0" marL="0" rtl="0" algn="l">
              <a:spcBef>
                <a:spcPts val="0"/>
              </a:spcBef>
              <a:spcAft>
                <a:spcPts val="0"/>
              </a:spcAft>
              <a:buNone/>
            </a:pPr>
            <a:r>
              <a:t/>
            </a:r>
            <a:endParaRPr b="0"/>
          </a:p>
          <a:p>
            <a:pPr indent="0" lvl="0" marL="0" rtl="0" algn="l">
              <a:spcBef>
                <a:spcPts val="0"/>
              </a:spcBef>
              <a:spcAft>
                <a:spcPts val="0"/>
              </a:spcAft>
              <a:buNone/>
            </a:pPr>
            <a:r>
              <a:rPr b="0" lang="en-IN"/>
              <a:t>Click the different rooms to see the different requirements.</a:t>
            </a:r>
            <a:endParaRPr/>
          </a:p>
          <a:p>
            <a:pPr indent="0" lvl="0" marL="0" rtl="0" algn="l">
              <a:spcBef>
                <a:spcPts val="0"/>
              </a:spcBef>
              <a:spcAft>
                <a:spcPts val="0"/>
              </a:spcAft>
              <a:buNone/>
            </a:pPr>
            <a:r>
              <a:t/>
            </a:r>
            <a:endParaRPr b="0"/>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a:t>
            </a:r>
            <a:endParaRPr/>
          </a:p>
          <a:p>
            <a:pPr indent="0" lvl="0" marL="0" rtl="0" algn="l">
              <a:spcBef>
                <a:spcPts val="0"/>
              </a:spcBef>
              <a:spcAft>
                <a:spcPts val="0"/>
              </a:spcAft>
              <a:buNone/>
            </a:pPr>
            <a:r>
              <a:rPr lang="en-IN"/>
              <a:t>BG: https://www.freepik.com/free-photo/haunted-house-bicycle-background_28421132.htm#page=2&amp;query=poor%20asian%20house&amp;position=47&amp;from_view=search&amp;track=ais&amp;uuid=910811ea-b5e4-4fc0-83e3-dbe6f372a9a2</a:t>
            </a:r>
            <a:endParaRPr/>
          </a:p>
          <a:p>
            <a:pPr indent="0" lvl="0" marL="0" marR="0" rtl="0" algn="l">
              <a:lnSpc>
                <a:spcPct val="100000"/>
              </a:lnSpc>
              <a:spcBef>
                <a:spcPts val="0"/>
              </a:spcBef>
              <a:spcAft>
                <a:spcPts val="0"/>
              </a:spcAft>
              <a:buClr>
                <a:schemeClr val="dk1"/>
              </a:buClr>
              <a:buSzPts val="1200"/>
              <a:buFont typeface="Calibri"/>
              <a:buNone/>
            </a:pPr>
            <a:r>
              <a:rPr lang="en-IN"/>
              <a:t>Group: Image Ref: https://www.freepik.com/free-photo/medium-shot-smiley-friends-wearing-trucker-hats_26502258.htm#query=asian%20group%20of%20youngsters%20poor&amp;position=45&amp;from_view=search&amp;track=ais&amp;uuid=b316944a-c41b-4f54-a1b7-7de81b1bcf7a</a:t>
            </a:r>
            <a:endParaRPr/>
          </a:p>
          <a:p>
            <a:pPr indent="0" lvl="0" marL="0" rtl="0" algn="l">
              <a:spcBef>
                <a:spcPts val="0"/>
              </a:spcBef>
              <a:spcAft>
                <a:spcPts val="0"/>
              </a:spcAft>
              <a:buNone/>
            </a:pPr>
            <a:r>
              <a:t/>
            </a:r>
            <a:endParaRPr/>
          </a:p>
        </p:txBody>
      </p:sp>
      <p:sp>
        <p:nvSpPr>
          <p:cNvPr id="1003" name="Google Shape;1003;p3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9" name="Shape 1019"/>
        <p:cNvGrpSpPr/>
        <p:nvPr/>
      </p:nvGrpSpPr>
      <p:grpSpPr>
        <a:xfrm>
          <a:off x="0" y="0"/>
          <a:ext cx="0" cy="0"/>
          <a:chOff x="0" y="0"/>
          <a:chExt cx="0" cy="0"/>
        </a:xfrm>
      </p:grpSpPr>
      <p:sp>
        <p:nvSpPr>
          <p:cNvPr id="1020" name="Google Shape;1020;p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21" name="Google Shape;1021;p3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IN" sz="1200">
                <a:latin typeface="Arial"/>
                <a:ea typeface="Arial"/>
                <a:cs typeface="Arial"/>
                <a:sym typeface="Arial"/>
              </a:rPr>
              <a:t>VO: The hallway is always used by everyone living in the household. Walls get dirty quicker with smudges, hand prints and other stains. Dulux Inspire Interior – Glow is a perfect solution for this, as it offers a washable, high sheen paint finish at a budget. Click Next to proceed.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https://www.freepik.com/free-photo/hallway-abandoned-building-with-aged-walls-lights_10728678.htm#query=malaysian%20house%20hallway%20dirty&amp;position=10&amp;from_view=search&amp;track=ais&amp;uuid=070be648-0ee5-4d8f-ac6d-3d8895f3f752</a:t>
            </a:r>
            <a:endParaRPr/>
          </a:p>
        </p:txBody>
      </p:sp>
      <p:sp>
        <p:nvSpPr>
          <p:cNvPr id="1022" name="Google Shape;1022;p3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8" name="Shape 1028"/>
        <p:cNvGrpSpPr/>
        <p:nvPr/>
      </p:nvGrpSpPr>
      <p:grpSpPr>
        <a:xfrm>
          <a:off x="0" y="0"/>
          <a:ext cx="0" cy="0"/>
          <a:chOff x="0" y="0"/>
          <a:chExt cx="0" cy="0"/>
        </a:xfrm>
      </p:grpSpPr>
      <p:sp>
        <p:nvSpPr>
          <p:cNvPr id="1029" name="Google Shape;1029;p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30" name="Google Shape;1030;p3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sz="1200">
                <a:latin typeface="Arial"/>
                <a:ea typeface="Arial"/>
                <a:cs typeface="Arial"/>
                <a:sym typeface="Arial"/>
              </a:rPr>
              <a:t>VO: Dulux Inspire Interior – Glow is a perfect solution for their bedroom, as it offers a washable, high sheen paint finish at a budget. </a:t>
            </a:r>
            <a:r>
              <a:rPr b="0" lang="en-IN" sz="1200"/>
              <a:t>Click next to view the features in detail.</a:t>
            </a:r>
            <a:endParaRPr sz="1200">
              <a:latin typeface="Arial"/>
              <a:ea typeface="Arial"/>
              <a:cs typeface="Arial"/>
              <a:sym typeface="Arial"/>
            </a:endParaRPr>
          </a:p>
          <a:p>
            <a:pPr indent="0" lvl="0" marL="0" rtl="0" algn="l">
              <a:spcBef>
                <a:spcPts val="0"/>
              </a:spcBef>
              <a:spcAft>
                <a:spcPts val="0"/>
              </a:spcAft>
              <a:buNone/>
            </a:pPr>
            <a:r>
              <a:t/>
            </a:r>
            <a:endParaRPr b="0" sz="1200">
              <a:latin typeface="Open Sans"/>
              <a:ea typeface="Open Sans"/>
              <a:cs typeface="Open Sans"/>
              <a:sym typeface="Open Sans"/>
            </a:endParaRPr>
          </a:p>
          <a:p>
            <a:pPr indent="0" lvl="0" marL="0" rtl="0" algn="l">
              <a:spcBef>
                <a:spcPts val="0"/>
              </a:spcBef>
              <a:spcAft>
                <a:spcPts val="0"/>
              </a:spcAft>
              <a:buNone/>
            </a:pPr>
            <a:r>
              <a:t/>
            </a:r>
            <a:endParaRPr b="0" sz="1200">
              <a:latin typeface="Open Sans"/>
              <a:ea typeface="Open Sans"/>
              <a:cs typeface="Open Sans"/>
              <a:sym typeface="Open Sans"/>
            </a:endParaRPr>
          </a:p>
          <a:p>
            <a:pPr indent="0" lvl="0" marL="0" rtl="0" algn="l">
              <a:spcBef>
                <a:spcPts val="0"/>
              </a:spcBef>
              <a:spcAft>
                <a:spcPts val="0"/>
              </a:spcAft>
              <a:buNone/>
            </a:pPr>
            <a:r>
              <a:t/>
            </a:r>
            <a:endParaRPr b="0" sz="1200">
              <a:latin typeface="Open Sans"/>
              <a:ea typeface="Open Sans"/>
              <a:cs typeface="Open Sans"/>
              <a:sym typeface="Open Sans"/>
            </a:endParaRPr>
          </a:p>
          <a:p>
            <a:pPr indent="0" lvl="0" marL="0" rtl="0" algn="l">
              <a:spcBef>
                <a:spcPts val="0"/>
              </a:spcBef>
              <a:spcAft>
                <a:spcPts val="0"/>
              </a:spcAft>
              <a:buNone/>
            </a:pPr>
            <a:r>
              <a:rPr b="0" lang="en-IN" sz="1200">
                <a:latin typeface="Open Sans"/>
                <a:ea typeface="Open Sans"/>
                <a:cs typeface="Open Sans"/>
                <a:sym typeface="Open Sans"/>
              </a:rPr>
              <a:t>Image Ref: https://www.freepik.com/free-photo/minimal-product-backdrop-with-wooden-cabinet_15667366.htm#query=wall%20with%20shelf&amp;position=45&amp;from_view=search&amp;track=ais&amp;uuid=03401b9d-5e02-493a-b83e-86ac6b56b47b</a:t>
            </a:r>
            <a:endParaRPr/>
          </a:p>
        </p:txBody>
      </p:sp>
      <p:sp>
        <p:nvSpPr>
          <p:cNvPr id="1031" name="Google Shape;1031;p3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p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44" name="Google Shape;1044;p3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High sheen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less paint, with 10-11 square meters per liter.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Good Opacity to cover imperfections</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2500 shares with a single ready mix</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1, 5 and 18 litre packaging</a:t>
            </a:r>
            <a:endParaRPr/>
          </a:p>
          <a:p>
            <a:pPr indent="0" lvl="0" marL="0" rtl="0" algn="l">
              <a:spcBef>
                <a:spcPts val="0"/>
              </a:spcBef>
              <a:spcAft>
                <a:spcPts val="0"/>
              </a:spcAft>
              <a:buNone/>
            </a:pPr>
            <a:r>
              <a:t/>
            </a:r>
            <a:endParaRPr/>
          </a:p>
        </p:txBody>
      </p:sp>
      <p:sp>
        <p:nvSpPr>
          <p:cNvPr id="1045" name="Google Shape;1045;p3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p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1" name="Google Shape;1071;p3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IN" sz="1200">
                <a:latin typeface="Arial"/>
                <a:ea typeface="Arial"/>
                <a:cs typeface="Arial"/>
                <a:sym typeface="Arial"/>
              </a:rPr>
              <a:t>VO: The Living room needs a nice makeover. Everyone spends their free time here. Bintang thinks that they need the living room to be bright, colourful and have smooth shiny walls. </a:t>
            </a:r>
            <a:endParaRPr/>
          </a:p>
          <a:p>
            <a:pPr indent="0" lvl="0" marL="0" marR="0" rtl="0" algn="l">
              <a:lnSpc>
                <a:spcPct val="100000"/>
              </a:lnSpc>
              <a:spcBef>
                <a:spcPts val="0"/>
              </a:spcBef>
              <a:spcAft>
                <a:spcPts val="0"/>
              </a:spcAft>
              <a:buClr>
                <a:schemeClr val="dk1"/>
              </a:buClr>
              <a:buSzPts val="1200"/>
              <a:buFont typeface="Arial"/>
              <a:buNone/>
            </a:pPr>
            <a:r>
              <a:rPr lang="en-IN" sz="1200">
                <a:latin typeface="Arial"/>
                <a:ea typeface="Arial"/>
                <a:cs typeface="Arial"/>
                <a:sym typeface="Arial"/>
              </a:rPr>
              <a:t>Click Next to proceed.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beautiful-view-interior-old-abandoned-building_13292407.htm#query=dirty%20chinese%20living%20room&amp;position=43&amp;from_view=search&amp;track=ais&amp;uuid=839cf31f-de8a-433d-a2f1-3c368f10201a#position=43&amp;query=dirty%20chinese%20living%20room</a:t>
            </a:r>
            <a:endParaRPr/>
          </a:p>
        </p:txBody>
      </p:sp>
      <p:sp>
        <p:nvSpPr>
          <p:cNvPr id="1072" name="Google Shape;1072;p3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7" name="Shape 1077"/>
        <p:cNvGrpSpPr/>
        <p:nvPr/>
      </p:nvGrpSpPr>
      <p:grpSpPr>
        <a:xfrm>
          <a:off x="0" y="0"/>
          <a:ext cx="0" cy="0"/>
          <a:chOff x="0" y="0"/>
          <a:chExt cx="0" cy="0"/>
        </a:xfrm>
      </p:grpSpPr>
      <p:sp>
        <p:nvSpPr>
          <p:cNvPr id="1078" name="Google Shape;1078;p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9" name="Google Shape;1079;p3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Arial"/>
              <a:buNone/>
            </a:pPr>
            <a:r>
              <a:rPr lang="en-IN" sz="1200">
                <a:latin typeface="Arial"/>
                <a:ea typeface="Arial"/>
                <a:cs typeface="Arial"/>
                <a:sym typeface="Arial"/>
              </a:rPr>
              <a:t>VO: </a:t>
            </a:r>
            <a:r>
              <a:rPr b="1" lang="en-IN" sz="1200"/>
              <a:t>Dulux Inspire Interior – Smooth Sheen </a:t>
            </a:r>
            <a:r>
              <a:rPr b="0" lang="en-IN" sz="1200"/>
              <a:t>offers a mid sheen finish with Chroma Brite technology to offer long lasting protection. It is another washable paint that is cost effective too.</a:t>
            </a:r>
            <a:r>
              <a:rPr b="1" lang="en-IN" sz="1200"/>
              <a:t> </a:t>
            </a:r>
            <a:r>
              <a:rPr b="0" lang="en-IN" sz="1200"/>
              <a:t>This would suit their living room very nicely and also will not burn a hole in their pockets. Click next to view the features in detail.</a:t>
            </a:r>
            <a:endParaRPr b="0" sz="1200">
              <a:latin typeface="Open Sans"/>
              <a:ea typeface="Open Sans"/>
              <a:cs typeface="Open Sans"/>
              <a:sym typeface="Open Sans"/>
            </a:endParaRPr>
          </a:p>
          <a:p>
            <a:pPr indent="0" lvl="0" marL="0" rtl="0" algn="l">
              <a:spcBef>
                <a:spcPts val="0"/>
              </a:spcBef>
              <a:spcAft>
                <a:spcPts val="0"/>
              </a:spcAft>
              <a:buNone/>
            </a:pPr>
            <a:r>
              <a:t/>
            </a:r>
            <a:endParaRPr/>
          </a:p>
        </p:txBody>
      </p:sp>
      <p:sp>
        <p:nvSpPr>
          <p:cNvPr id="1080" name="Google Shape;1080;p3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93" name="Google Shape;493;p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Developer Notes: This section should be played when the user selected the tile Interior Premium Wall Paint.</a:t>
            </a:r>
            <a:endParaRPr/>
          </a:p>
        </p:txBody>
      </p:sp>
      <p:sp>
        <p:nvSpPr>
          <p:cNvPr id="494" name="Google Shape;494;p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1" name="Shape 1091"/>
        <p:cNvGrpSpPr/>
        <p:nvPr/>
      </p:nvGrpSpPr>
      <p:grpSpPr>
        <a:xfrm>
          <a:off x="0" y="0"/>
          <a:ext cx="0" cy="0"/>
          <a:chOff x="0" y="0"/>
          <a:chExt cx="0" cy="0"/>
        </a:xfrm>
      </p:grpSpPr>
      <p:sp>
        <p:nvSpPr>
          <p:cNvPr id="1092" name="Google Shape;1092;p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93" name="Google Shape;1093;p4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High sheen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less paint, with 10-11 square meters per liter.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Good Opacity to cover imperfections</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2200 shares with a single </a:t>
            </a:r>
            <a:endParaRPr/>
          </a:p>
          <a:p>
            <a:pPr indent="-285750" lvl="0" marL="285750" rtl="0" algn="l">
              <a:spcBef>
                <a:spcPts val="0"/>
              </a:spcBef>
              <a:spcAft>
                <a:spcPts val="0"/>
              </a:spcAft>
              <a:buClr>
                <a:srgbClr val="000000"/>
              </a:buClr>
              <a:buSzPts val="1200"/>
              <a:buFont typeface="Arial"/>
              <a:buChar char="•"/>
            </a:pPr>
            <a:r>
              <a:rPr b="0" lang="en-IN" sz="1200">
                <a:solidFill>
                  <a:srgbClr val="000000"/>
                </a:solidFill>
                <a:latin typeface="Open Sans"/>
                <a:ea typeface="Open Sans"/>
                <a:cs typeface="Open Sans"/>
                <a:sym typeface="Open Sans"/>
              </a:rPr>
              <a:t>Available in 1, 5 and 18 litre packages.</a:t>
            </a:r>
            <a:endParaRPr b="0" sz="1200">
              <a:latin typeface="Open Sans"/>
              <a:ea typeface="Open Sans"/>
              <a:cs typeface="Open Sans"/>
              <a:sym typeface="Open Sans"/>
            </a:endParaRPr>
          </a:p>
          <a:p>
            <a:pPr indent="0" lvl="0" marL="0" rtl="0" algn="l">
              <a:spcBef>
                <a:spcPts val="0"/>
              </a:spcBef>
              <a:spcAft>
                <a:spcPts val="0"/>
              </a:spcAft>
              <a:buNone/>
            </a:pPr>
            <a:r>
              <a:t/>
            </a:r>
            <a:endParaRPr b="0" sz="1200">
              <a:latin typeface="Open Sans"/>
              <a:ea typeface="Open Sans"/>
              <a:cs typeface="Open Sans"/>
              <a:sym typeface="Open Sans"/>
            </a:endParaRPr>
          </a:p>
          <a:p>
            <a:pPr indent="0" lvl="0" marL="0" rtl="0" algn="l">
              <a:spcBef>
                <a:spcPts val="0"/>
              </a:spcBef>
              <a:spcAft>
                <a:spcPts val="0"/>
              </a:spcAft>
              <a:buNone/>
            </a:pPr>
            <a:r>
              <a:rPr b="0" lang="en-IN" sz="1200">
                <a:latin typeface="Open Sans"/>
                <a:ea typeface="Open Sans"/>
                <a:cs typeface="Open Sans"/>
                <a:sym typeface="Open Sans"/>
              </a:rPr>
              <a:t>Image Ref: https://www.freepik.com/free-photo/minimal-product-backdrop-with-wooden-cabinet_15667366.htm#query=wall%20with%20shelf&amp;position=45&amp;from_view=search&amp;track=ais&amp;uuid=03401b9d-5e02-493a-b83e-86ac6b56b47b</a:t>
            </a:r>
            <a:endParaRPr/>
          </a:p>
          <a:p>
            <a:pPr indent="0" lvl="0" marL="0" rtl="0" algn="l">
              <a:spcBef>
                <a:spcPts val="0"/>
              </a:spcBef>
              <a:spcAft>
                <a:spcPts val="0"/>
              </a:spcAft>
              <a:buNone/>
            </a:pPr>
            <a:r>
              <a:t/>
            </a:r>
            <a:endParaRPr/>
          </a:p>
        </p:txBody>
      </p:sp>
      <p:sp>
        <p:nvSpPr>
          <p:cNvPr id="1094" name="Google Shape;1094;p4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8" name="Shape 1118"/>
        <p:cNvGrpSpPr/>
        <p:nvPr/>
      </p:nvGrpSpPr>
      <p:grpSpPr>
        <a:xfrm>
          <a:off x="0" y="0"/>
          <a:ext cx="0" cy="0"/>
          <a:chOff x="0" y="0"/>
          <a:chExt cx="0" cy="0"/>
        </a:xfrm>
      </p:grpSpPr>
      <p:sp>
        <p:nvSpPr>
          <p:cNvPr id="1119" name="Google Shape;1119;p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0" name="Google Shape;1120;p4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The bedroom walls appear dull and dirty with years of usage and stains. This is Johan’s bedroom and he wants to have a matt finish to adorn these walls. Can you guess which would be the correct paint choice for him? Let’s take a look. Click next to proceed.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https://www.freepik.com/free-photo/interior-hotel-room-residence-is-furnished-modernly-copy-space-background_21849064.htm#page=2&amp;query=indonesia%20bedroom%20dirty&amp;position=43&amp;from_view=search&amp;track=ais&amp;uuid=d7c87e93-c5ba-4862-9294-aff898032553</a:t>
            </a:r>
            <a:endParaRPr/>
          </a:p>
        </p:txBody>
      </p:sp>
      <p:sp>
        <p:nvSpPr>
          <p:cNvPr id="1121" name="Google Shape;1121;p4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6" name="Shape 1126"/>
        <p:cNvGrpSpPr/>
        <p:nvPr/>
      </p:nvGrpSpPr>
      <p:grpSpPr>
        <a:xfrm>
          <a:off x="0" y="0"/>
          <a:ext cx="0" cy="0"/>
          <a:chOff x="0" y="0"/>
          <a:chExt cx="0" cy="0"/>
        </a:xfrm>
      </p:grpSpPr>
      <p:sp>
        <p:nvSpPr>
          <p:cNvPr id="1127" name="Google Shape;1127;p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28" name="Google Shape;1128;p4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the </a:t>
            </a:r>
            <a:r>
              <a:rPr b="1" lang="en-IN" sz="1200"/>
              <a:t>Dulux Inspire Interior – Matt </a:t>
            </a:r>
            <a:r>
              <a:rPr b="0" lang="en-IN" sz="1200"/>
              <a:t>is an inexpensive option for getting that perfect matt finish on your walls. This also has the chroma bright technology which keeps walls looking fresher for longer. This seems ideal for Johan’s bedroom. Lets check out its features in detail in the next slide. Click next to proceed.</a:t>
            </a:r>
            <a:endParaRPr/>
          </a:p>
          <a:p>
            <a:pPr indent="0" lvl="0" marL="0" rtl="0" algn="l">
              <a:spcBef>
                <a:spcPts val="0"/>
              </a:spcBef>
              <a:spcAft>
                <a:spcPts val="0"/>
              </a:spcAft>
              <a:buNone/>
            </a:pPr>
            <a:r>
              <a:t/>
            </a:r>
            <a:endParaRPr/>
          </a:p>
        </p:txBody>
      </p:sp>
      <p:sp>
        <p:nvSpPr>
          <p:cNvPr id="1129" name="Google Shape;1129;p4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p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42" name="Google Shape;1142;p4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Matt effect</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less paint, with 10-12 square meters per liter.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Good Opacity to cover imperfections</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2500 shares with a single </a:t>
            </a:r>
            <a:endParaRPr/>
          </a:p>
          <a:p>
            <a:pPr indent="-285750" lvl="0" marL="285750" rtl="0" algn="l">
              <a:spcBef>
                <a:spcPts val="0"/>
              </a:spcBef>
              <a:spcAft>
                <a:spcPts val="0"/>
              </a:spcAft>
              <a:buClr>
                <a:srgbClr val="000000"/>
              </a:buClr>
              <a:buSzPts val="1200"/>
              <a:buFont typeface="Arial"/>
              <a:buChar char="•"/>
            </a:pPr>
            <a:r>
              <a:rPr b="0" lang="en-IN" sz="1200">
                <a:solidFill>
                  <a:srgbClr val="000000"/>
                </a:solidFill>
                <a:latin typeface="Open Sans"/>
                <a:ea typeface="Open Sans"/>
                <a:cs typeface="Open Sans"/>
                <a:sym typeface="Open Sans"/>
              </a:rPr>
              <a:t>Available in 1, 5 and 18 litre packages.</a:t>
            </a:r>
            <a:endParaRPr b="0" sz="1200">
              <a:latin typeface="Open Sans"/>
              <a:ea typeface="Open Sans"/>
              <a:cs typeface="Open Sans"/>
              <a:sym typeface="Open Sans"/>
            </a:endParaRPr>
          </a:p>
          <a:p>
            <a:pPr indent="0" lvl="0" marL="0" rtl="0" algn="l">
              <a:spcBef>
                <a:spcPts val="0"/>
              </a:spcBef>
              <a:spcAft>
                <a:spcPts val="0"/>
              </a:spcAft>
              <a:buNone/>
            </a:pPr>
            <a:r>
              <a:t/>
            </a:r>
            <a:endParaRPr b="0" sz="1200">
              <a:latin typeface="Open Sans"/>
              <a:ea typeface="Open Sans"/>
              <a:cs typeface="Open Sans"/>
              <a:sym typeface="Open Sans"/>
            </a:endParaRPr>
          </a:p>
          <a:p>
            <a:pPr indent="0" lvl="0" marL="0" rtl="0" algn="l">
              <a:spcBef>
                <a:spcPts val="0"/>
              </a:spcBef>
              <a:spcAft>
                <a:spcPts val="0"/>
              </a:spcAft>
              <a:buNone/>
            </a:pPr>
            <a:r>
              <a:rPr b="0" lang="en-IN" sz="1200">
                <a:latin typeface="Open Sans"/>
                <a:ea typeface="Open Sans"/>
                <a:cs typeface="Open Sans"/>
                <a:sym typeface="Open Sans"/>
              </a:rPr>
              <a:t>Image Ref: https://www.freepik.com/free-photo/minimal-product-backdrop-with-wooden-cabinet_15667366.htm#query=wall%20with%20shelf&amp;position=45&amp;from_view=search&amp;track=ais&amp;uuid=03401b9d-5e02-493a-b83e-86ac6b56b47b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43" name="Google Shape;1143;p4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p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69" name="Google Shape;1169;p4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Bedroom 2 is where Adelia spends most of her time. She is fond of dark shades and want her room to reflect her personality. Let us see what Dulux has in store for her.</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https://www.freepik.com/free-photo/room-interior-design_13195248.htm#query=dirty%20bedroom%20walls&amp;position=14&amp;from_view=search&amp;track=ais&amp;uuid=d55bd17b-2a77-49c5-a291-1810d9e0e545</a:t>
            </a:r>
            <a:endParaRPr/>
          </a:p>
        </p:txBody>
      </p:sp>
      <p:sp>
        <p:nvSpPr>
          <p:cNvPr id="1170" name="Google Shape;1170;p4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p4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p4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a:t>
            </a:r>
            <a:r>
              <a:rPr b="1" lang="en-IN" sz="1200"/>
              <a:t>Dulux Inspire SmartChoice Interior </a:t>
            </a:r>
            <a:r>
              <a:rPr b="0" lang="en-IN" sz="1200"/>
              <a:t>is a truly smart choice for Adelia’s bedroom. It is cost effective, gives good coverage and better opacity to hide the cracks and imperfections in the wall. Adelia thinks this product perfectly meets her expectations and requirements. Click next to view the features in detail.</a:t>
            </a:r>
            <a:endParaRPr/>
          </a:p>
          <a:p>
            <a:pPr indent="0" lvl="0" marL="0" rtl="0" algn="l">
              <a:spcBef>
                <a:spcPts val="0"/>
              </a:spcBef>
              <a:spcAft>
                <a:spcPts val="0"/>
              </a:spcAft>
              <a:buNone/>
            </a:pPr>
            <a:r>
              <a:t/>
            </a:r>
            <a:endParaRPr/>
          </a:p>
        </p:txBody>
      </p:sp>
      <p:sp>
        <p:nvSpPr>
          <p:cNvPr id="1178" name="Google Shape;1178;p4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9" name="Shape 1189"/>
        <p:cNvGrpSpPr/>
        <p:nvPr/>
      </p:nvGrpSpPr>
      <p:grpSpPr>
        <a:xfrm>
          <a:off x="0" y="0"/>
          <a:ext cx="0" cy="0"/>
          <a:chOff x="0" y="0"/>
          <a:chExt cx="0" cy="0"/>
        </a:xfrm>
      </p:grpSpPr>
      <p:sp>
        <p:nvSpPr>
          <p:cNvPr id="1190" name="Google Shape;1190;p4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1" name="Google Shape;1191;p4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Matt effect</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less paint, with 10-12 square meters per liter.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Good Opacity to cover imperfections</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2500 shares with a single </a:t>
            </a:r>
            <a:endParaRPr/>
          </a:p>
          <a:p>
            <a:pPr indent="-285750" lvl="0" marL="285750" rtl="0" algn="l">
              <a:spcBef>
                <a:spcPts val="0"/>
              </a:spcBef>
              <a:spcAft>
                <a:spcPts val="0"/>
              </a:spcAft>
              <a:buClr>
                <a:srgbClr val="000000"/>
              </a:buClr>
              <a:buSzPts val="1200"/>
              <a:buFont typeface="Arial"/>
              <a:buChar char="•"/>
            </a:pPr>
            <a:r>
              <a:rPr b="0" lang="en-IN" sz="1200">
                <a:solidFill>
                  <a:srgbClr val="000000"/>
                </a:solidFill>
                <a:latin typeface="Open Sans"/>
                <a:ea typeface="Open Sans"/>
                <a:cs typeface="Open Sans"/>
                <a:sym typeface="Open Sans"/>
              </a:rPr>
              <a:t>Available in 7 and 18 litre packages.</a:t>
            </a:r>
            <a:endParaRPr b="0" sz="1200">
              <a:latin typeface="Open Sans"/>
              <a:ea typeface="Open Sans"/>
              <a:cs typeface="Open Sans"/>
              <a:sym typeface="Open Sans"/>
            </a:endParaRPr>
          </a:p>
          <a:p>
            <a:pPr indent="0" lvl="0" marL="0" rtl="0" algn="l">
              <a:spcBef>
                <a:spcPts val="0"/>
              </a:spcBef>
              <a:spcAft>
                <a:spcPts val="0"/>
              </a:spcAft>
              <a:buNone/>
            </a:pPr>
            <a:r>
              <a:t/>
            </a:r>
            <a:endParaRPr b="0" sz="1200">
              <a:latin typeface="Open Sans"/>
              <a:ea typeface="Open Sans"/>
              <a:cs typeface="Open Sans"/>
              <a:sym typeface="Open Sans"/>
            </a:endParaRPr>
          </a:p>
          <a:p>
            <a:pPr indent="0" lvl="0" marL="0" rtl="0" algn="l">
              <a:spcBef>
                <a:spcPts val="0"/>
              </a:spcBef>
              <a:spcAft>
                <a:spcPts val="0"/>
              </a:spcAft>
              <a:buNone/>
            </a:pPr>
            <a:r>
              <a:rPr b="0" lang="en-IN" sz="1200">
                <a:latin typeface="Open Sans"/>
                <a:ea typeface="Open Sans"/>
                <a:cs typeface="Open Sans"/>
                <a:sym typeface="Open Sans"/>
              </a:rPr>
              <a:t>Image Ref: https://www.freepik.com/free-photo/minimal-product-backdrop-with-wooden-cabinet_15667366.htm#query=wall%20with%20shelf&amp;position=45&amp;from_view=search&amp;track=ais&amp;uuid=03401b9d-5e02-493a-b83e-86ac6b56b47b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192" name="Google Shape;1192;p4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p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7" name="Google Shape;1217;p4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The attic is an area which needs a lot of repair. But as it is not used much, its often overlooked. Bintang wants to repair it and give it a cost effective solution to cover it up. Does Dulux offer any solution for such scenarios? Let’s find out.</a:t>
            </a:r>
            <a:endParaRPr/>
          </a:p>
        </p:txBody>
      </p:sp>
      <p:sp>
        <p:nvSpPr>
          <p:cNvPr id="1218" name="Google Shape;1218;p4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3" name="Shape 1223"/>
        <p:cNvGrpSpPr/>
        <p:nvPr/>
      </p:nvGrpSpPr>
      <p:grpSpPr>
        <a:xfrm>
          <a:off x="0" y="0"/>
          <a:ext cx="0" cy="0"/>
          <a:chOff x="0" y="0"/>
          <a:chExt cx="0" cy="0"/>
        </a:xfrm>
      </p:grpSpPr>
      <p:sp>
        <p:nvSpPr>
          <p:cNvPr id="1224" name="Google Shape;1224;p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5" name="Google Shape;1225;p4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a:t>
            </a:r>
            <a:r>
              <a:rPr b="0" lang="en-IN" sz="1200"/>
              <a:t>Maxlite plus is one of the most cost effective paint solutions offered. Its Simple yet effective to give your often overlooked areas a fresh look. Let’s see its features next. Click Next. It has no added lead of mercury and is completely safe. Don’t you think this would be great for their attic? Click next to view the features in detail.</a:t>
            </a:r>
            <a:endParaRPr/>
          </a:p>
          <a:p>
            <a:pPr indent="0" lvl="0" marL="0" rtl="0" algn="l">
              <a:spcBef>
                <a:spcPts val="0"/>
              </a:spcBef>
              <a:spcAft>
                <a:spcPts val="0"/>
              </a:spcAft>
              <a:buNone/>
            </a:pPr>
            <a:r>
              <a:t/>
            </a:r>
            <a:endParaRPr/>
          </a:p>
        </p:txBody>
      </p:sp>
      <p:sp>
        <p:nvSpPr>
          <p:cNvPr id="1226" name="Google Shape;1226;p4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6" name="Shape 1236"/>
        <p:cNvGrpSpPr/>
        <p:nvPr/>
      </p:nvGrpSpPr>
      <p:grpSpPr>
        <a:xfrm>
          <a:off x="0" y="0"/>
          <a:ext cx="0" cy="0"/>
          <a:chOff x="0" y="0"/>
          <a:chExt cx="0" cy="0"/>
        </a:xfrm>
      </p:grpSpPr>
      <p:sp>
        <p:nvSpPr>
          <p:cNvPr id="1237" name="Google Shape;1237;p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8" name="Google Shape;1238;p4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Matt effect</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less paint, with 9-10 square meters per liter.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Basic Opacity to cover imperfections</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42 Ready mix shades</a:t>
            </a:r>
            <a:endParaRPr/>
          </a:p>
          <a:p>
            <a:pPr indent="-285750" lvl="0" marL="285750" rtl="0" algn="l">
              <a:spcBef>
                <a:spcPts val="0"/>
              </a:spcBef>
              <a:spcAft>
                <a:spcPts val="0"/>
              </a:spcAft>
              <a:buClr>
                <a:srgbClr val="000000"/>
              </a:buClr>
              <a:buSzPts val="1200"/>
              <a:buFont typeface="Arial"/>
              <a:buChar char="•"/>
            </a:pPr>
            <a:r>
              <a:rPr b="0" lang="en-IN" sz="1200">
                <a:solidFill>
                  <a:srgbClr val="000000"/>
                </a:solidFill>
                <a:latin typeface="Open Sans"/>
                <a:ea typeface="Open Sans"/>
                <a:cs typeface="Open Sans"/>
                <a:sym typeface="Open Sans"/>
              </a:rPr>
              <a:t>Available in 7 and 18 litre packages.</a:t>
            </a:r>
            <a:endParaRPr b="0" sz="1200">
              <a:latin typeface="Open Sans"/>
              <a:ea typeface="Open Sans"/>
              <a:cs typeface="Open Sans"/>
              <a:sym typeface="Open Sans"/>
            </a:endParaRPr>
          </a:p>
          <a:p>
            <a:pPr indent="0" lvl="0" marL="0" rtl="0" algn="l">
              <a:spcBef>
                <a:spcPts val="0"/>
              </a:spcBef>
              <a:spcAft>
                <a:spcPts val="0"/>
              </a:spcAft>
              <a:buNone/>
            </a:pPr>
            <a:r>
              <a:t/>
            </a:r>
            <a:endParaRPr b="0" sz="1200">
              <a:latin typeface="Open Sans"/>
              <a:ea typeface="Open Sans"/>
              <a:cs typeface="Open Sans"/>
              <a:sym typeface="Open Sans"/>
            </a:endParaRPr>
          </a:p>
          <a:p>
            <a:pPr indent="0" lvl="0" marL="0" rtl="0" algn="l">
              <a:spcBef>
                <a:spcPts val="0"/>
              </a:spcBef>
              <a:spcAft>
                <a:spcPts val="0"/>
              </a:spcAft>
              <a:buNone/>
            </a:pPr>
            <a:r>
              <a:rPr b="0" lang="en-IN" sz="1200">
                <a:latin typeface="Open Sans"/>
                <a:ea typeface="Open Sans"/>
                <a:cs typeface="Open Sans"/>
                <a:sym typeface="Open Sans"/>
              </a:rPr>
              <a:t>Image Ref: https://www.freepik.com/free-photo/minimal-product-backdrop-with-wooden-cabinet_15667366.htm#query=wall%20with%20shelf&amp;position=45&amp;from_view=search&amp;track=ais&amp;uuid=03401b9d-5e02-493a-b83e-86ac6b56b47b</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239" name="Google Shape;1239;p4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0" name="Google Shape;500;p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Photo link: https://www.freepik.com/free-photo/happy-asian-young-family-having-fun-laughing-moving-into-new-home-japanese-parents-mother-father-smiling-helping-excited-little-girl-riding-sitting-cardboard-box-new-property-relocation_6142472.htm#query=relocation%20malaysia&amp;position=13&amp;from_view=search&amp;track=ais&amp;uuid=317c2f39-0eda-4b93-8552-2dde1f0da1fb</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Single boy: https://www.freepik.com/free-photo/portrait-cute-little-boy-standing-with-arms-folded-looking-camera_3175259.htm#query=asian%20toddler&amp;position=6&amp;from_view=search&amp;track=ais&amp;uuid=9d423f74-440a-4368-91ea-27177e11828a</a:t>
            </a:r>
            <a:endParaRPr/>
          </a:p>
          <a:p>
            <a:pPr indent="0" lvl="0" marL="0" rtl="0" algn="l">
              <a:spcBef>
                <a:spcPts val="0"/>
              </a:spcBef>
              <a:spcAft>
                <a:spcPts val="0"/>
              </a:spcAft>
              <a:buNone/>
            </a:pPr>
            <a:r>
              <a:t/>
            </a:r>
            <a:endParaRPr/>
          </a:p>
          <a:p>
            <a:pPr indent="0" lvl="0" marL="0" rtl="0" algn="l">
              <a:spcBef>
                <a:spcPts val="0"/>
              </a:spcBef>
              <a:spcAft>
                <a:spcPts val="0"/>
              </a:spcAft>
              <a:buNone/>
            </a:pPr>
            <a:r>
              <a:rPr b="1" lang="en-IN"/>
              <a:t>VO</a:t>
            </a:r>
            <a:r>
              <a:rPr lang="en-IN"/>
              <a:t>: Ahmad and his family are moving into their new home. They want their home to look stunning, colourful and be a reflection of their personalities. Above all, they would like their home to be safe, easy to clean and stain resistant. Ahmad is confused with the wide variety of paints and colours to choose from, lets help him to select the best option for his needs. Click next to proceed.</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Notes to developer: Need to do a slow zoom in this image while the voice over is being narrated.</a:t>
            </a:r>
            <a:endParaRPr/>
          </a:p>
        </p:txBody>
      </p:sp>
      <p:sp>
        <p:nvSpPr>
          <p:cNvPr id="501" name="Google Shape;501;p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p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p5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Bintang and his cousins have found the best cost effective solution to give their uncles house a new makeover. Not only is his uncle happy with it, but they have great pride in doing the work themselves!</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https://www.dulux.in/en/colour-inspiration/cut-through-neutrals-bright-bursts</a:t>
            </a:r>
            <a:endParaRPr/>
          </a:p>
        </p:txBody>
      </p:sp>
      <p:sp>
        <p:nvSpPr>
          <p:cNvPr id="1265" name="Google Shape;1265;p5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0" name="Shape 1270"/>
        <p:cNvGrpSpPr/>
        <p:nvPr/>
      </p:nvGrpSpPr>
      <p:grpSpPr>
        <a:xfrm>
          <a:off x="0" y="0"/>
          <a:ext cx="0" cy="0"/>
          <a:chOff x="0" y="0"/>
          <a:chExt cx="0" cy="0"/>
        </a:xfrm>
      </p:grpSpPr>
      <p:sp>
        <p:nvSpPr>
          <p:cNvPr id="1271" name="Google Shape;1271;p5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2" name="Google Shape;1272;p5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Developer Notes: Option 1 is the correct choice. Inspire SmartChoice Interior has 10-12 sq. mts of coverage per litre, while the others have 10-11 sq. Mts/Litre</a:t>
            </a:r>
            <a:endParaRPr/>
          </a:p>
        </p:txBody>
      </p:sp>
      <p:sp>
        <p:nvSpPr>
          <p:cNvPr id="1273" name="Google Shape;1273;p5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5" name="Shape 1285"/>
        <p:cNvGrpSpPr/>
        <p:nvPr/>
      </p:nvGrpSpPr>
      <p:grpSpPr>
        <a:xfrm>
          <a:off x="0" y="0"/>
          <a:ext cx="0" cy="0"/>
          <a:chOff x="0" y="0"/>
          <a:chExt cx="0" cy="0"/>
        </a:xfrm>
      </p:grpSpPr>
      <p:sp>
        <p:nvSpPr>
          <p:cNvPr id="1286" name="Google Shape;1286;p5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87" name="Google Shape;1287;p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1" name="Shape 1291"/>
        <p:cNvGrpSpPr/>
        <p:nvPr/>
      </p:nvGrpSpPr>
      <p:grpSpPr>
        <a:xfrm>
          <a:off x="0" y="0"/>
          <a:ext cx="0" cy="0"/>
          <a:chOff x="0" y="0"/>
          <a:chExt cx="0" cy="0"/>
        </a:xfrm>
      </p:grpSpPr>
      <p:sp>
        <p:nvSpPr>
          <p:cNvPr id="1292" name="Google Shape;1292;p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3" name="Google Shape;1293;p5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We have seen the Dulux products that make the inside of your home look magical. Lets take a look at the products which can protect and beautify the outside of your homes now. Click each paint can to know more about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Background: https://www.freepik.com/free-photo/boards-with-unfocused-background_973019.htm#from_view=detail_author</a:t>
            </a:r>
            <a:endParaRPr/>
          </a:p>
        </p:txBody>
      </p:sp>
      <p:sp>
        <p:nvSpPr>
          <p:cNvPr id="1294" name="Google Shape;1294;p5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5" name="Shape 1305"/>
        <p:cNvGrpSpPr/>
        <p:nvPr/>
      </p:nvGrpSpPr>
      <p:grpSpPr>
        <a:xfrm>
          <a:off x="0" y="0"/>
          <a:ext cx="0" cy="0"/>
          <a:chOff x="0" y="0"/>
          <a:chExt cx="0" cy="0"/>
        </a:xfrm>
      </p:grpSpPr>
      <p:sp>
        <p:nvSpPr>
          <p:cNvPr id="1306" name="Google Shape;1306;p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7" name="Google Shape;1307;p5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Melur has just purchased a colonial property close to the sea side. She plans to convert this into a heritage hotel. At the moment however the structure looks far from beautiful and inviting to any guests. The years of rain and sun have made the property look beat up. Also, there is water seepage and areas which need to be repaired before anything else. Let’s take a look how Dulux </a:t>
            </a:r>
            <a:r>
              <a:rPr b="0" lang="en-IN"/>
              <a:t>Weathershield Powerflexx is the perfect choice for Melur. Click Melur to understand her paint needs.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Reference: https://www.freepik.com/free-photo/historical-building-decaying_17120676.htm#query=old%20colonial%20house%20KL&amp;position=43&amp;from_view=search&amp;track=ais&amp;uuid=1b73db69-e0a1-4213-a569-8bfba06a3fde</a:t>
            </a:r>
            <a:endParaRPr/>
          </a:p>
          <a:p>
            <a:pPr indent="0" lvl="0" marL="0" marR="0" rtl="0" algn="l">
              <a:lnSpc>
                <a:spcPct val="100000"/>
              </a:lnSpc>
              <a:spcBef>
                <a:spcPts val="0"/>
              </a:spcBef>
              <a:spcAft>
                <a:spcPts val="0"/>
              </a:spcAft>
              <a:buClr>
                <a:schemeClr val="dk1"/>
              </a:buClr>
              <a:buSzPts val="1200"/>
              <a:buFont typeface="Calibri"/>
              <a:buNone/>
            </a:pPr>
            <a:r>
              <a:rPr lang="en-IN"/>
              <a:t>(Melur) Image 2: https://www.freepik.com/free-photo/medium-shot-smiley-woman-outdoors_21745176.htm#query=adults%20indonesia&amp;position=25&amp;from_view=search&amp;track=ais&amp;uuid=586a4601-c487-453e-b4ad-4413adc99503</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Developer Notes: Show the thought bubbles in sync with audio.</a:t>
            </a:r>
            <a:endParaRPr/>
          </a:p>
        </p:txBody>
      </p:sp>
      <p:sp>
        <p:nvSpPr>
          <p:cNvPr id="1308" name="Google Shape;1308;p5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4" name="Shape 1314"/>
        <p:cNvGrpSpPr/>
        <p:nvPr/>
      </p:nvGrpSpPr>
      <p:grpSpPr>
        <a:xfrm>
          <a:off x="0" y="0"/>
          <a:ext cx="0" cy="0"/>
          <a:chOff x="0" y="0"/>
          <a:chExt cx="0" cy="0"/>
        </a:xfrm>
      </p:grpSpPr>
      <p:sp>
        <p:nvSpPr>
          <p:cNvPr id="1315" name="Google Shape;1315;p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6" name="Google Shape;1316;p5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VO: </a:t>
            </a:r>
            <a:r>
              <a:rPr b="0" lang="en-IN"/>
              <a:t>The Dulux Weathershield Powerflexx is the ultimate protection that you can give your house. It has the </a:t>
            </a:r>
            <a:r>
              <a:rPr b="0" lang="en-IN" sz="1200">
                <a:latin typeface="Open Sans"/>
                <a:ea typeface="Open Sans"/>
                <a:cs typeface="Open Sans"/>
                <a:sym typeface="Open Sans"/>
              </a:rPr>
              <a:t>Triple Defence Technology which provides ultimate crack proof, water repellent and ultimate weather resistant for your external walls. It also has a keep cool feature which rejects heat and keeps the property cool. Let us take a closer look at a use case of this product next. Click next to proceed.</a:t>
            </a:r>
            <a:endParaRPr b="0"/>
          </a:p>
        </p:txBody>
      </p:sp>
      <p:sp>
        <p:nvSpPr>
          <p:cNvPr id="1317" name="Google Shape;1317;p5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p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9" name="Google Shape;1329;p5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environmentally friendly. </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sheen</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a warranty to last up to 12 years (warranty T&amp;C available at: </a:t>
            </a:r>
            <a:r>
              <a:rPr b="0" i="0" lang="en-IN" sz="1200" u="none" cap="none" strike="noStrike">
                <a:solidFill>
                  <a:srgbClr val="000000"/>
                </a:solidFill>
                <a:latin typeface="Arial"/>
                <a:ea typeface="Arial"/>
                <a:cs typeface="Arial"/>
                <a:sym typeface="Arial"/>
              </a:rPr>
              <a:t>duluxweatherhsieldwarranty.com.my)</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12 square meters per liter.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Quick drying time of 2-3 hours.</a:t>
            </a:r>
            <a:r>
              <a:rPr b="0" i="0" lang="en-IN">
                <a:solidFill>
                  <a:srgbClr val="000000"/>
                </a:solidFill>
              </a:rPr>
              <a:t>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2500 shares</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3 sizes, which are1L, 5L and 18 Ltr buckets. </a:t>
            </a:r>
            <a:endParaRPr/>
          </a:p>
        </p:txBody>
      </p:sp>
      <p:sp>
        <p:nvSpPr>
          <p:cNvPr id="1330" name="Google Shape;1330;p5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1" name="Shape 1361"/>
        <p:cNvGrpSpPr/>
        <p:nvPr/>
      </p:nvGrpSpPr>
      <p:grpSpPr>
        <a:xfrm>
          <a:off x="0" y="0"/>
          <a:ext cx="0" cy="0"/>
          <a:chOff x="0" y="0"/>
          <a:chExt cx="0" cy="0"/>
        </a:xfrm>
      </p:grpSpPr>
      <p:sp>
        <p:nvSpPr>
          <p:cNvPr id="1362" name="Google Shape;1362;p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3" name="Google Shape;1363;p5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VO: </a:t>
            </a:r>
            <a:r>
              <a:rPr b="0" lang="en-IN"/>
              <a:t>Melur trusts the </a:t>
            </a:r>
            <a:r>
              <a:rPr b="1" lang="en-IN"/>
              <a:t>Dulux Weathershield Powerflexx </a:t>
            </a:r>
            <a:r>
              <a:rPr b="0" lang="en-IN"/>
              <a:t>to provide the ultimate protection  to her new dream. The features are exactly what she was looking for, and the warranty of 12 years allows her to breathe easy and knows that the property will be protected from the elements for the next decade without her having to be worried.</a:t>
            </a:r>
            <a:endParaRPr/>
          </a:p>
        </p:txBody>
      </p:sp>
      <p:sp>
        <p:nvSpPr>
          <p:cNvPr id="1364" name="Google Shape;1364;p5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3" name="Google Shape;1373;p5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We have seen the Dulux products that make the inside of your home look magical. Lets take a look at the products which can protect and beautify the outside of your homes now. Click each paint can to know more about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Background: https://www.freepik.com/free-photo/boards-with-unfocused-background_973019.htm#from_view=detail_author</a:t>
            </a:r>
            <a:endParaRPr/>
          </a:p>
        </p:txBody>
      </p:sp>
      <p:sp>
        <p:nvSpPr>
          <p:cNvPr id="1374" name="Google Shape;1374;p5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p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8" name="Google Shape;1388;p5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Ramanan had his house painted just two years ago. However, harsh weather conditions have made his walls look faded, cracked and about to crumble. He wants paint that will last years without needing maintenance. Click to see his thoughts.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Reference: https://www.freepik.com/free-photo/abandon-wall-window_4690148.htm#query=old%20colonial%20house%20KL&amp;position=35&amp;from_view=search&amp;track=ais&amp;uuid=1b73db69-e0a1-4213-a569-8bfba06a3fde</a:t>
            </a:r>
            <a:endParaRPr/>
          </a:p>
          <a:p>
            <a:pPr indent="0" lvl="0" marL="0" rtl="0" algn="l">
              <a:spcBef>
                <a:spcPts val="0"/>
              </a:spcBef>
              <a:spcAft>
                <a:spcPts val="0"/>
              </a:spcAft>
              <a:buNone/>
            </a:pPr>
            <a:r>
              <a:rPr lang="en-IN"/>
              <a:t>(Ramanan) Image 6:https://www.freepik.com/free-photo/confident-businessman_6765821.htm#page=3&amp;query=adults%20malay&amp;position=33&amp;from_view=search&amp;track=ais&amp;uuid=83a2de5c-9804-48e1-a3ab-efb2da5d7d83</a:t>
            </a:r>
            <a:endParaRPr/>
          </a:p>
        </p:txBody>
      </p:sp>
      <p:sp>
        <p:nvSpPr>
          <p:cNvPr id="1389" name="Google Shape;1389;p5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9" name="Shape 509"/>
        <p:cNvGrpSpPr/>
        <p:nvPr/>
      </p:nvGrpSpPr>
      <p:grpSpPr>
        <a:xfrm>
          <a:off x="0" y="0"/>
          <a:ext cx="0" cy="0"/>
          <a:chOff x="0" y="0"/>
          <a:chExt cx="0" cy="0"/>
        </a:xfrm>
      </p:grpSpPr>
      <p:sp>
        <p:nvSpPr>
          <p:cNvPr id="510" name="Google Shape;510;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1" name="Google Shape;511;p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chemeClr val="dk1"/>
              </a:buClr>
              <a:buSzPts val="1200"/>
              <a:buFont typeface="Calibri"/>
              <a:buNone/>
            </a:pPr>
            <a:r>
              <a:rPr b="1" lang="en-IN" sz="1200"/>
              <a:t>VO: </a:t>
            </a:r>
            <a:r>
              <a:rPr b="0" lang="en-IN" sz="1200"/>
              <a:t>Dulux offers a variety of paint solutions for various needs. </a:t>
            </a:r>
            <a:endParaRPr/>
          </a:p>
          <a:p>
            <a:pPr indent="0" lvl="0" marL="0" marR="0" rtl="0" algn="l">
              <a:lnSpc>
                <a:spcPct val="107000"/>
              </a:lnSpc>
              <a:spcBef>
                <a:spcPts val="800"/>
              </a:spcBef>
              <a:spcAft>
                <a:spcPts val="0"/>
              </a:spcAft>
              <a:buClr>
                <a:schemeClr val="dk1"/>
              </a:buClr>
              <a:buSzPts val="1200"/>
              <a:buFont typeface="Calibri"/>
              <a:buNone/>
            </a:pPr>
            <a:r>
              <a:t/>
            </a:r>
            <a:endParaRPr b="0" sz="1200">
              <a:latin typeface="Calibri"/>
              <a:ea typeface="Calibri"/>
              <a:cs typeface="Calibri"/>
              <a:sym typeface="Calibri"/>
            </a:endParaRPr>
          </a:p>
          <a:p>
            <a:pPr indent="0" lvl="0" marL="0" rtl="0" algn="l">
              <a:lnSpc>
                <a:spcPct val="107000"/>
              </a:lnSpc>
              <a:spcBef>
                <a:spcPts val="800"/>
              </a:spcBef>
              <a:spcAft>
                <a:spcPts val="0"/>
              </a:spcAft>
              <a:buNone/>
            </a:pPr>
            <a:r>
              <a:rPr lang="en-IN" sz="1200">
                <a:latin typeface="Calibri"/>
                <a:ea typeface="Calibri"/>
                <a:cs typeface="Calibri"/>
                <a:sym typeface="Calibri"/>
              </a:rPr>
              <a:t>Let's help Ahmad select the right kind of paint to customize each of the rooms in his new home. (The thought bubble appears after the paints are displayed one by one)</a:t>
            </a:r>
            <a:endParaRPr sz="1200">
              <a:latin typeface="Calibri"/>
              <a:ea typeface="Calibri"/>
              <a:cs typeface="Calibri"/>
              <a:sym typeface="Calibri"/>
            </a:endParaRPr>
          </a:p>
          <a:p>
            <a:pPr indent="0" lvl="0" marL="0" rtl="0" algn="l">
              <a:lnSpc>
                <a:spcPct val="107000"/>
              </a:lnSpc>
              <a:spcBef>
                <a:spcPts val="800"/>
              </a:spcBef>
              <a:spcAft>
                <a:spcPts val="0"/>
              </a:spcAft>
              <a:buNone/>
            </a:pPr>
            <a:r>
              <a:rPr b="1" i="1" lang="en-IN" sz="1200">
                <a:latin typeface="Calibri"/>
                <a:ea typeface="Calibri"/>
                <a:cs typeface="Calibri"/>
                <a:sym typeface="Calibri"/>
              </a:rPr>
              <a:t>OST:</a:t>
            </a:r>
            <a:r>
              <a:rPr i="1" lang="en-IN" sz="1200">
                <a:latin typeface="Calibri"/>
                <a:ea typeface="Calibri"/>
                <a:cs typeface="Calibri"/>
                <a:sym typeface="Calibri"/>
              </a:rPr>
              <a:t> Click on each type to learn more.</a:t>
            </a:r>
            <a:endParaRPr b="1"/>
          </a:p>
          <a:p>
            <a:pPr indent="0" lvl="0" marL="0" rtl="0" algn="l">
              <a:spcBef>
                <a:spcPts val="800"/>
              </a:spcBef>
              <a:spcAft>
                <a:spcPts val="0"/>
              </a:spcAft>
              <a:buNone/>
            </a:pPr>
            <a:r>
              <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IN"/>
              <a:t>Image referece</a:t>
            </a:r>
            <a:r>
              <a:rPr lang="en-IN"/>
              <a:t>:1. https://www.freepik.com/free-photo/3d-render-empty-room-interior_5027779.htm#query=new%20home%20empty&amp;position=14&amp;from_view=search&amp;track=ais&amp;uuid=3d7d3747-a661-4529-80e0-83bfd7f478da (background)</a:t>
            </a:r>
            <a:endParaRPr/>
          </a:p>
          <a:p>
            <a:pPr indent="0" lvl="0" marL="0" rtl="0" algn="l">
              <a:spcBef>
                <a:spcPts val="0"/>
              </a:spcBef>
              <a:spcAft>
                <a:spcPts val="0"/>
              </a:spcAft>
              <a:buNone/>
            </a:pPr>
            <a:r>
              <a:rPr lang="en-IN"/>
              <a:t>2. https://www.freepik.com/free-photo/pensive-man-eyeglasses-looking-aside_7370466.htm#query=asian%20man%20glasses&amp;position=18&amp;from_view=search&amp;track=ais&amp;uuid=8d52b750-945b-4792-97a7-d252abbb4084</a:t>
            </a:r>
            <a:endParaRPr/>
          </a:p>
          <a:p>
            <a:pPr indent="0" lvl="0" marL="0" rtl="0" algn="l">
              <a:spcBef>
                <a:spcPts val="0"/>
              </a:spcBef>
              <a:spcAft>
                <a:spcPts val="0"/>
              </a:spcAft>
              <a:buNone/>
            </a:pPr>
            <a:r>
              <a:rPr lang="en-IN"/>
              <a:t>(Asian Man thinking keywords)</a:t>
            </a:r>
            <a:endParaRPr/>
          </a:p>
        </p:txBody>
      </p:sp>
      <p:sp>
        <p:nvSpPr>
          <p:cNvPr id="512" name="Google Shape;512;p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5" name="Shape 1395"/>
        <p:cNvGrpSpPr/>
        <p:nvPr/>
      </p:nvGrpSpPr>
      <p:grpSpPr>
        <a:xfrm>
          <a:off x="0" y="0"/>
          <a:ext cx="0" cy="0"/>
          <a:chOff x="0" y="0"/>
          <a:chExt cx="0" cy="0"/>
        </a:xfrm>
      </p:grpSpPr>
      <p:sp>
        <p:nvSpPr>
          <p:cNvPr id="1396" name="Google Shape;1396;p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7" name="Google Shape;1397;p6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a:t>VO: </a:t>
            </a:r>
            <a:r>
              <a:rPr b="0" lang="en-IN"/>
              <a:t>The Dulux Weathershield is another top of the line products to protect exterior surfaces. It comes with </a:t>
            </a:r>
            <a:r>
              <a:rPr b="0" lang="en-IN" sz="1200">
                <a:latin typeface="Open Sans"/>
                <a:ea typeface="Open Sans"/>
                <a:cs typeface="Open Sans"/>
                <a:sym typeface="Open Sans"/>
              </a:rPr>
              <a:t>Dulux Weathershield, with its Dualshield™ Technology, provides 2 times longer protection against colour fading, alkali, dirt and dust deposits and algae &amp; fungus as compared to standard exterior paints. It has superior peel resistance and guards against algae and fungus too. Let’s dive deeper to understand this product better. Click Next to proceed.</a:t>
            </a:r>
            <a:endParaRPr/>
          </a:p>
          <a:p>
            <a:pPr indent="0" lvl="0" marL="0" rtl="0" algn="l">
              <a:spcBef>
                <a:spcPts val="0"/>
              </a:spcBef>
              <a:spcAft>
                <a:spcPts val="0"/>
              </a:spcAft>
              <a:buNone/>
            </a:pPr>
            <a:r>
              <a:t/>
            </a:r>
            <a:endParaRPr b="0"/>
          </a:p>
        </p:txBody>
      </p:sp>
      <p:sp>
        <p:nvSpPr>
          <p:cNvPr id="1398" name="Google Shape;1398;p6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p6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p6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environmentally friendly. </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sheen</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a warranty to last up to 12 years (warranty T&amp;C available at: </a:t>
            </a:r>
            <a:r>
              <a:rPr b="0" i="0" lang="en-IN" sz="1200" u="none" cap="none" strike="noStrike">
                <a:solidFill>
                  <a:srgbClr val="000000"/>
                </a:solidFill>
                <a:latin typeface="Arial"/>
                <a:ea typeface="Arial"/>
                <a:cs typeface="Arial"/>
                <a:sym typeface="Arial"/>
              </a:rPr>
              <a:t>duluxweatherhsieldwarranty.com.my)</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12 square meters per liter.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Quick drying time of 2-3 hours.</a:t>
            </a:r>
            <a:r>
              <a:rPr b="0" i="0" lang="en-IN">
                <a:solidFill>
                  <a:srgbClr val="000000"/>
                </a:solidFill>
              </a:rPr>
              <a:t>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2500 shares</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3 sizes, which are1L, 5L and 18 Ltr buckets. </a:t>
            </a:r>
            <a:endParaRPr/>
          </a:p>
        </p:txBody>
      </p:sp>
      <p:sp>
        <p:nvSpPr>
          <p:cNvPr id="1411" name="Google Shape;1411;p6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2" name="Shape 1442"/>
        <p:cNvGrpSpPr/>
        <p:nvPr/>
      </p:nvGrpSpPr>
      <p:grpSpPr>
        <a:xfrm>
          <a:off x="0" y="0"/>
          <a:ext cx="0" cy="0"/>
          <a:chOff x="0" y="0"/>
          <a:chExt cx="0" cy="0"/>
        </a:xfrm>
      </p:grpSpPr>
      <p:sp>
        <p:nvSpPr>
          <p:cNvPr id="1443" name="Google Shape;1443;p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44" name="Google Shape;1444;p6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a:t>VO: </a:t>
            </a:r>
            <a:r>
              <a:rPr b="0" lang="en-IN"/>
              <a:t>The Dulux Weathershield with its superior dualshield technology ensures that paint will last longer and fresher for years. This is the best option for Ramanan, and he is confident that he will not have to worry about his paint for many more years to come. </a:t>
            </a:r>
            <a:endParaRPr/>
          </a:p>
          <a:p>
            <a:pPr indent="0" lvl="0" marL="0" marR="0" rtl="0" algn="l">
              <a:lnSpc>
                <a:spcPct val="100000"/>
              </a:lnSpc>
              <a:spcBef>
                <a:spcPts val="0"/>
              </a:spcBef>
              <a:spcAft>
                <a:spcPts val="0"/>
              </a:spcAft>
              <a:buClr>
                <a:schemeClr val="dk1"/>
              </a:buClr>
              <a:buSzPts val="1200"/>
              <a:buFont typeface="Calibri"/>
              <a:buNone/>
            </a:pPr>
            <a:r>
              <a:rPr b="0" lang="en-IN"/>
              <a:t>Image ref: </a:t>
            </a:r>
            <a:r>
              <a:rPr lang="en-IN"/>
              <a:t>(Ramanan) Image 6:https://www.freepik.com/free-photo/confident-businessman_6765821.htm#page=3&amp;query=adults%20malay&amp;position=33&amp;from_view=search&amp;track=ais&amp;uuid=83a2de5c-9804-48e1-a3ab-efb2da5d7d83</a:t>
            </a:r>
            <a:endParaRPr/>
          </a:p>
          <a:p>
            <a:pPr indent="0" lvl="0" marL="0" marR="0" rtl="0" algn="l">
              <a:lnSpc>
                <a:spcPct val="100000"/>
              </a:lnSpc>
              <a:spcBef>
                <a:spcPts val="0"/>
              </a:spcBef>
              <a:spcAft>
                <a:spcPts val="0"/>
              </a:spcAft>
              <a:buClr>
                <a:schemeClr val="dk1"/>
              </a:buClr>
              <a:buSzPts val="1200"/>
              <a:buFont typeface="Calibri"/>
              <a:buNone/>
            </a:pPr>
            <a:r>
              <a:t/>
            </a:r>
            <a:endParaRPr b="0"/>
          </a:p>
        </p:txBody>
      </p:sp>
      <p:sp>
        <p:nvSpPr>
          <p:cNvPr id="1445" name="Google Shape;1445;p6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2" name="Shape 1452"/>
        <p:cNvGrpSpPr/>
        <p:nvPr/>
      </p:nvGrpSpPr>
      <p:grpSpPr>
        <a:xfrm>
          <a:off x="0" y="0"/>
          <a:ext cx="0" cy="0"/>
          <a:chOff x="0" y="0"/>
          <a:chExt cx="0" cy="0"/>
        </a:xfrm>
      </p:grpSpPr>
      <p:sp>
        <p:nvSpPr>
          <p:cNvPr id="1453" name="Google Shape;1453;p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4" name="Google Shape;1454;p6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We have seen the Dulux products that make the inside of your home look magical. Lets take a look at the products which can protect and beautify the outside of your homes now. Click each paint can to know more about it.</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Background: https://www.freepik.com/free-photo/boards-with-unfocused-background_973019.htm#from_view=detail_author</a:t>
            </a:r>
            <a:endParaRPr/>
          </a:p>
          <a:p>
            <a:pPr indent="0" lvl="0" marL="0" rtl="0" algn="l">
              <a:spcBef>
                <a:spcPts val="0"/>
              </a:spcBef>
              <a:spcAft>
                <a:spcPts val="0"/>
              </a:spcAft>
              <a:buNone/>
            </a:pPr>
            <a:r>
              <a:rPr lang="en-IN"/>
              <a:t>.</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****Need better image of Paint can for weathershild roof****</a:t>
            </a:r>
            <a:endParaRPr/>
          </a:p>
        </p:txBody>
      </p:sp>
      <p:sp>
        <p:nvSpPr>
          <p:cNvPr id="1455" name="Google Shape;1455;p6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7" name="Shape 1467"/>
        <p:cNvGrpSpPr/>
        <p:nvPr/>
      </p:nvGrpSpPr>
      <p:grpSpPr>
        <a:xfrm>
          <a:off x="0" y="0"/>
          <a:ext cx="0" cy="0"/>
          <a:chOff x="0" y="0"/>
          <a:chExt cx="0" cy="0"/>
        </a:xfrm>
      </p:grpSpPr>
      <p:sp>
        <p:nvSpPr>
          <p:cNvPr id="1468" name="Google Shape;1468;p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9" name="Google Shape;1469;p6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Lee lives in a northern coastal city. His roof tiles always look dirty and damaged from the rain and the weather changes. Although the rest of his house is protected, the roof tiles let down the overall appearance of his home. He wants to change this. He has selected the Dulux Weathershield Roof for this reason. Click next view the benefits and features he will get from this paint.</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BG: https://www.freepik.com/free-photo/closeup-shot-roof-shingles-houses-buildings-old-town_9991121.htm#query=malaysian%20house%20roof&amp;position=27&amp;from_view=search&amp;track=ais&amp;uuid=ba3de4bd-5f35-44fa-9590-6fc7c270e27e</a:t>
            </a:r>
            <a:endParaRPr/>
          </a:p>
          <a:p>
            <a:pPr indent="0" lvl="0" marL="0" rtl="0" algn="l">
              <a:spcBef>
                <a:spcPts val="0"/>
              </a:spcBef>
              <a:spcAft>
                <a:spcPts val="0"/>
              </a:spcAft>
              <a:buNone/>
            </a:pPr>
            <a:r>
              <a:rPr lang="en-IN"/>
              <a:t>Lee: Image 1: https://www.freepik.com/free-photo/calm-student-with-downtown-background_909198.htm#query=young%20adults%20indonesia&amp;position=26&amp;from_view=search&amp;track=ais&amp;uuid=4afd17de-a69a-4620-8b9d-bddb181389e7</a:t>
            </a:r>
            <a:endParaRPr/>
          </a:p>
        </p:txBody>
      </p:sp>
      <p:sp>
        <p:nvSpPr>
          <p:cNvPr id="1470" name="Google Shape;1470;p6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6" name="Shape 1476"/>
        <p:cNvGrpSpPr/>
        <p:nvPr/>
      </p:nvGrpSpPr>
      <p:grpSpPr>
        <a:xfrm>
          <a:off x="0" y="0"/>
          <a:ext cx="0" cy="0"/>
          <a:chOff x="0" y="0"/>
          <a:chExt cx="0" cy="0"/>
        </a:xfrm>
      </p:grpSpPr>
      <p:sp>
        <p:nvSpPr>
          <p:cNvPr id="1477" name="Google Shape;1477;p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78" name="Google Shape;1478;p6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a:t>
            </a:r>
            <a:r>
              <a:rPr b="0" lang="en-IN" sz="1200">
                <a:latin typeface="Open Sans"/>
                <a:ea typeface="Open Sans"/>
                <a:cs typeface="Open Sans"/>
                <a:sym typeface="Open Sans"/>
              </a:rPr>
              <a:t>Dulux Weathershield Roof comes with Colour Lock Technology, Algae/ Fungus Guard and Alkali Guard. This specially created formula shields your houses roof from heat, UV and other elements. This paint provides longer protection against colour fading, dirt and alkali to the roof tiles. Let’s take a look how it can help Lee with his roof tiles. Click next to proceed.</a:t>
            </a:r>
            <a:endParaRPr/>
          </a:p>
        </p:txBody>
      </p:sp>
      <p:sp>
        <p:nvSpPr>
          <p:cNvPr id="1479" name="Google Shape;1479;p6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8" name="Shape 1488"/>
        <p:cNvGrpSpPr/>
        <p:nvPr/>
      </p:nvGrpSpPr>
      <p:grpSpPr>
        <a:xfrm>
          <a:off x="0" y="0"/>
          <a:ext cx="0" cy="0"/>
          <a:chOff x="0" y="0"/>
          <a:chExt cx="0" cy="0"/>
        </a:xfrm>
      </p:grpSpPr>
      <p:sp>
        <p:nvSpPr>
          <p:cNvPr id="1489" name="Google Shape;1489;p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0" name="Google Shape;1490;p6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formula</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mid-sheen</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20 square meters per 5 liters of product.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Quick drying time of 2-3 hours.</a:t>
            </a:r>
            <a:r>
              <a:rPr b="0" i="0" lang="en-IN">
                <a:solidFill>
                  <a:srgbClr val="000000"/>
                </a:solidFill>
              </a:rPr>
              <a:t> </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10 ready mix colours. Only 3 selected popular colours available in the 18 Litre variant.</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 5L and 18 Ltr buckets. </a:t>
            </a:r>
            <a:endParaRPr/>
          </a:p>
          <a:p>
            <a:pPr indent="0" lvl="0" marL="0" rtl="0" algn="l">
              <a:spcBef>
                <a:spcPts val="0"/>
              </a:spcBef>
              <a:spcAft>
                <a:spcPts val="0"/>
              </a:spcAft>
              <a:buNone/>
            </a:pPr>
            <a:r>
              <a:t/>
            </a:r>
            <a:endParaRPr/>
          </a:p>
        </p:txBody>
      </p:sp>
      <p:sp>
        <p:nvSpPr>
          <p:cNvPr id="1491" name="Google Shape;1491;p6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9" name="Shape 1519"/>
        <p:cNvGrpSpPr/>
        <p:nvPr/>
      </p:nvGrpSpPr>
      <p:grpSpPr>
        <a:xfrm>
          <a:off x="0" y="0"/>
          <a:ext cx="0" cy="0"/>
          <a:chOff x="0" y="0"/>
          <a:chExt cx="0" cy="0"/>
        </a:xfrm>
      </p:grpSpPr>
      <p:sp>
        <p:nvSpPr>
          <p:cNvPr id="1520" name="Google Shape;1520;p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1" name="Google Shape;1521;p6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Lee is very happy with the result of the Dulux </a:t>
            </a:r>
            <a:r>
              <a:rPr lang="en-IN" sz="1200">
                <a:latin typeface="Arial"/>
                <a:ea typeface="Arial"/>
                <a:cs typeface="Arial"/>
                <a:sym typeface="Arial"/>
              </a:rPr>
              <a:t>Weathershield Roof paint on his house. The tiles look brand new and he is confident that they will stay this way for many more years to come.</a:t>
            </a:r>
            <a:endParaRPr/>
          </a:p>
        </p:txBody>
      </p:sp>
      <p:sp>
        <p:nvSpPr>
          <p:cNvPr id="1522" name="Google Shape;1522;p6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7" name="Shape 1527"/>
        <p:cNvGrpSpPr/>
        <p:nvPr/>
      </p:nvGrpSpPr>
      <p:grpSpPr>
        <a:xfrm>
          <a:off x="0" y="0"/>
          <a:ext cx="0" cy="0"/>
          <a:chOff x="0" y="0"/>
          <a:chExt cx="0" cy="0"/>
        </a:xfrm>
      </p:grpSpPr>
      <p:sp>
        <p:nvSpPr>
          <p:cNvPr id="1528" name="Google Shape;1528;p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9" name="Google Shape;1529;p6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Developer Notes: Option 1 is the correct answer.</a:t>
            </a:r>
            <a:endParaRPr/>
          </a:p>
        </p:txBody>
      </p:sp>
      <p:sp>
        <p:nvSpPr>
          <p:cNvPr id="1530" name="Google Shape;1530;p6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2" name="Shape 1542"/>
        <p:cNvGrpSpPr/>
        <p:nvPr/>
      </p:nvGrpSpPr>
      <p:grpSpPr>
        <a:xfrm>
          <a:off x="0" y="0"/>
          <a:ext cx="0" cy="0"/>
          <a:chOff x="0" y="0"/>
          <a:chExt cx="0" cy="0"/>
        </a:xfrm>
      </p:grpSpPr>
      <p:sp>
        <p:nvSpPr>
          <p:cNvPr id="1543" name="Google Shape;1543;p6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4" name="Google Shape;1544;p6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3" name="Shape 533"/>
        <p:cNvGrpSpPr/>
        <p:nvPr/>
      </p:nvGrpSpPr>
      <p:grpSpPr>
        <a:xfrm>
          <a:off x="0" y="0"/>
          <a:ext cx="0" cy="0"/>
          <a:chOff x="0" y="0"/>
          <a:chExt cx="0" cy="0"/>
        </a:xfrm>
      </p:grpSpPr>
      <p:sp>
        <p:nvSpPr>
          <p:cNvPr id="534" name="Google Shape;534;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5" name="Google Shape;535;p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7000"/>
              </a:lnSpc>
              <a:spcBef>
                <a:spcPts val="0"/>
              </a:spcBef>
              <a:spcAft>
                <a:spcPts val="0"/>
              </a:spcAft>
              <a:buClr>
                <a:schemeClr val="dk1"/>
              </a:buClr>
              <a:buSzPts val="1200"/>
              <a:buFont typeface="Calibri"/>
              <a:buNone/>
            </a:pPr>
            <a:r>
              <a:rPr b="1" lang="en-IN" sz="1200"/>
              <a:t>Developer Reference: </a:t>
            </a:r>
            <a:r>
              <a:rPr b="0" lang="en-IN" sz="1200"/>
              <a:t>This slide to be shown when user clicks  </a:t>
            </a:r>
            <a:r>
              <a:rPr lang="en-IN" sz="1200">
                <a:solidFill>
                  <a:schemeClr val="lt1"/>
                </a:solidFill>
                <a:latin typeface="Arial"/>
                <a:ea typeface="Arial"/>
                <a:cs typeface="Arial"/>
                <a:sym typeface="Arial"/>
              </a:rPr>
              <a:t>Dulux Better Living Air Clean Biobased</a:t>
            </a:r>
            <a:endParaRPr/>
          </a:p>
          <a:p>
            <a:pPr indent="0" lvl="0" marL="0" marR="0" rtl="0" algn="l">
              <a:lnSpc>
                <a:spcPct val="107000"/>
              </a:lnSpc>
              <a:spcBef>
                <a:spcPts val="800"/>
              </a:spcBef>
              <a:spcAft>
                <a:spcPts val="0"/>
              </a:spcAft>
              <a:buClr>
                <a:schemeClr val="dk1"/>
              </a:buClr>
              <a:buSzPts val="1200"/>
              <a:buFont typeface="Calibri"/>
              <a:buNone/>
            </a:pPr>
            <a:r>
              <a:t/>
            </a:r>
            <a:endParaRPr/>
          </a:p>
        </p:txBody>
      </p:sp>
      <p:sp>
        <p:nvSpPr>
          <p:cNvPr id="536" name="Google Shape;536;p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8" name="Shape 1548"/>
        <p:cNvGrpSpPr/>
        <p:nvPr/>
      </p:nvGrpSpPr>
      <p:grpSpPr>
        <a:xfrm>
          <a:off x="0" y="0"/>
          <a:ext cx="0" cy="0"/>
          <a:chOff x="0" y="0"/>
          <a:chExt cx="0" cy="0"/>
        </a:xfrm>
      </p:grpSpPr>
      <p:sp>
        <p:nvSpPr>
          <p:cNvPr id="1549" name="Google Shape;1549;p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0" name="Google Shape;1550;p7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Tipah runs a homestay for travellers in the old part of the city. She is worried about the look of her external walls as the paint appears to be flaking and peeling in various places. Also, she doesn’t want to spend a huge deal of money as she prefers to paint it every few years and change the color and appearance of her homestay. She is looking for durable paint that will offer resistance against water, dirt, sun and weather elements in general. Let us see how the Dulux Inspire Exterior can be the perfect choice for Tipah.</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(Tipah Image: ) Image 3: https://www.freepik.com/free-photo/woman-standing-outdoors_6803717.htm#query=adults%20indonesia&amp;position=33&amp;from_view=search&amp;track=ais&amp;uuid=586a4601-c487-453e-b4ad-4413adc99503</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Reference: https://www.freepik.com/free-photo/blue-building-city-varanasi-india_3540091.htm#page=2&amp;query=old%20colonial%20house%20KL&amp;position=23&amp;from_view=search&amp;track=ais&amp;uuid=1b73db69-e0a1-4213-a569-8bfba06a3fde</a:t>
            </a:r>
            <a:endParaRPr/>
          </a:p>
        </p:txBody>
      </p:sp>
      <p:sp>
        <p:nvSpPr>
          <p:cNvPr id="1551" name="Google Shape;1551;p7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7" name="Shape 1557"/>
        <p:cNvGrpSpPr/>
        <p:nvPr/>
      </p:nvGrpSpPr>
      <p:grpSpPr>
        <a:xfrm>
          <a:off x="0" y="0"/>
          <a:ext cx="0" cy="0"/>
          <a:chOff x="0" y="0"/>
          <a:chExt cx="0" cy="0"/>
        </a:xfrm>
      </p:grpSpPr>
      <p:sp>
        <p:nvSpPr>
          <p:cNvPr id="1558" name="Google Shape;1558;p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9" name="Google Shape;1559;p7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The exterior of the house has to deal with a lot more than the interior walls. It has to face constant temperature changes, sun rays, UV rays, rain and much more. The Dulux Inspire Exterior is a product that can safeguard external walls against all these factors and maintain them looking clean, fresh and stain free. The Chromabrite technology helps walls looking clean and fresh for a long time. </a:t>
            </a:r>
            <a:r>
              <a:rPr b="0" lang="en-IN" sz="1200">
                <a:latin typeface="Open Sans"/>
                <a:ea typeface="Open Sans"/>
                <a:cs typeface="Open Sans"/>
                <a:sym typeface="Open Sans"/>
              </a:rPr>
              <a:t>Click Next to proceed.</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https://www.freepik.com/free-photo/boards-with-unfocused-background_973019.htm#from_view=detail_author</a:t>
            </a:r>
            <a:endParaRPr/>
          </a:p>
        </p:txBody>
      </p:sp>
      <p:sp>
        <p:nvSpPr>
          <p:cNvPr id="1560" name="Google Shape;1560;p7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8" name="Shape 1568"/>
        <p:cNvGrpSpPr/>
        <p:nvPr/>
      </p:nvGrpSpPr>
      <p:grpSpPr>
        <a:xfrm>
          <a:off x="0" y="0"/>
          <a:ext cx="0" cy="0"/>
          <a:chOff x="0" y="0"/>
          <a:chExt cx="0" cy="0"/>
        </a:xfrm>
      </p:grpSpPr>
      <p:sp>
        <p:nvSpPr>
          <p:cNvPr id="1569" name="Google Shape;1569;p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70" name="Google Shape;1570;p7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matt effect</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to cover external defects and cracks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Cover more space with 10-12 square meters per liter. </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over 2500 shares with 1 ready mix</a:t>
            </a:r>
            <a:endParaRPr>
              <a:solidFill>
                <a:srgbClr val="000000"/>
              </a:solidFill>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3 sizes, which are1L, 5L and 18 Ltr buckets. </a:t>
            </a:r>
            <a:endParaRPr/>
          </a:p>
          <a:p>
            <a:pPr indent="0" lvl="0" marL="0" rtl="0" algn="l">
              <a:spcBef>
                <a:spcPts val="0"/>
              </a:spcBef>
              <a:spcAft>
                <a:spcPts val="0"/>
              </a:spcAft>
              <a:buNone/>
            </a:pPr>
            <a:r>
              <a:t/>
            </a:r>
            <a:endParaRPr/>
          </a:p>
        </p:txBody>
      </p:sp>
      <p:sp>
        <p:nvSpPr>
          <p:cNvPr id="1571" name="Google Shape;1571;p7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4" name="Shape 1594"/>
        <p:cNvGrpSpPr/>
        <p:nvPr/>
      </p:nvGrpSpPr>
      <p:grpSpPr>
        <a:xfrm>
          <a:off x="0" y="0"/>
          <a:ext cx="0" cy="0"/>
          <a:chOff x="0" y="0"/>
          <a:chExt cx="0" cy="0"/>
        </a:xfrm>
      </p:grpSpPr>
      <p:sp>
        <p:nvSpPr>
          <p:cNvPr id="1595" name="Google Shape;1595;p7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6" name="Google Shape;1596;p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0" name="Shape 1600"/>
        <p:cNvGrpSpPr/>
        <p:nvPr/>
      </p:nvGrpSpPr>
      <p:grpSpPr>
        <a:xfrm>
          <a:off x="0" y="0"/>
          <a:ext cx="0" cy="0"/>
          <a:chOff x="0" y="0"/>
          <a:chExt cx="0" cy="0"/>
        </a:xfrm>
      </p:grpSpPr>
      <p:sp>
        <p:nvSpPr>
          <p:cNvPr id="1601" name="Google Shape;1601;p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2" name="Google Shape;1602;p7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Siti, Barzin, Nadia and Ash are having a conversation in the office break out area. They have just been to their colleagues house and are awestruck by how beautiful the house and furniture was. However these friends also want to make their furniture and trims look beautiful and are wondering how to go about it. Click each member to find out what they want to work on and how Dulux paints can help them.</a:t>
            </a:r>
            <a:endParaRPr/>
          </a:p>
        </p:txBody>
      </p:sp>
      <p:sp>
        <p:nvSpPr>
          <p:cNvPr id="1603" name="Google Shape;1603;p7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07" name="Shape 1607"/>
        <p:cNvGrpSpPr/>
        <p:nvPr/>
      </p:nvGrpSpPr>
      <p:grpSpPr>
        <a:xfrm>
          <a:off x="0" y="0"/>
          <a:ext cx="0" cy="0"/>
          <a:chOff x="0" y="0"/>
          <a:chExt cx="0" cy="0"/>
        </a:xfrm>
      </p:grpSpPr>
      <p:sp>
        <p:nvSpPr>
          <p:cNvPr id="1608" name="Google Shape;1608;p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09" name="Google Shape;1609;p7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Siti, who stays in her rented apartment says that my furniture needs to be changed, but I don’t have the budget to do it yet. Instead, I want to renovate my existing furniture so that it looks new again. How can I do it?</a:t>
            </a:r>
            <a:endParaRPr/>
          </a:p>
        </p:txBody>
      </p:sp>
      <p:sp>
        <p:nvSpPr>
          <p:cNvPr id="1610" name="Google Shape;1610;p7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6" name="Shape 1616"/>
        <p:cNvGrpSpPr/>
        <p:nvPr/>
      </p:nvGrpSpPr>
      <p:grpSpPr>
        <a:xfrm>
          <a:off x="0" y="0"/>
          <a:ext cx="0" cy="0"/>
          <a:chOff x="0" y="0"/>
          <a:chExt cx="0" cy="0"/>
        </a:xfrm>
      </p:grpSpPr>
      <p:sp>
        <p:nvSpPr>
          <p:cNvPr id="1617" name="Google Shape;1617;p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18" name="Google Shape;1618;p7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The </a:t>
            </a:r>
            <a:r>
              <a:rPr lang="en-IN" sz="1200"/>
              <a:t>Dulux Aura High Gloss is a premium paint that can be used on metal and wood surfaces on both internal and external surfaces. Its </a:t>
            </a:r>
            <a:r>
              <a:rPr b="1" i="1" lang="en-IN" sz="1200"/>
              <a:t>Diamond Strong technology </a:t>
            </a:r>
            <a:r>
              <a:rPr b="0" i="0" lang="en-IN" sz="1200"/>
              <a:t>gives excellent color and gloss to wood and metal trims.  This is a great solution for Siti who wants to renew her furniture and trims. Let’s look at its features in detail. Click Next to proceed.</a:t>
            </a:r>
            <a:endParaRPr b="0" i="0"/>
          </a:p>
        </p:txBody>
      </p:sp>
      <p:sp>
        <p:nvSpPr>
          <p:cNvPr id="1619" name="Google Shape;1619;p7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8" name="Shape 1628"/>
        <p:cNvGrpSpPr/>
        <p:nvPr/>
      </p:nvGrpSpPr>
      <p:grpSpPr>
        <a:xfrm>
          <a:off x="0" y="0"/>
          <a:ext cx="0" cy="0"/>
          <a:chOff x="0" y="0"/>
          <a:chExt cx="0" cy="0"/>
        </a:xfrm>
      </p:grpSpPr>
      <p:sp>
        <p:nvSpPr>
          <p:cNvPr id="1629" name="Google Shape;1629;p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30" name="Google Shape;1630;p7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high gloss on both metal and wood trims</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Cover more space with 16 -18 square meters per liter</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with 2 coats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Solvent based formula</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from 43 ready mix and tinting up to 2000 colours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Excellent colour fastness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Excellent durability and fungus resistance</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and 5L buckets.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31" name="Google Shape;1631;p7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p7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76" name="Google Shape;1676;p7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Barzin also wants his doors, window frames and other furniture to look good. He wants to match his trims to his other paint schemes and is looking for something which gives good colours, low smell and not very expensive. Let us see the best product for him. Click Next to proceed.</a:t>
            </a:r>
            <a:endParaRPr/>
          </a:p>
        </p:txBody>
      </p:sp>
      <p:sp>
        <p:nvSpPr>
          <p:cNvPr id="1677" name="Google Shape;1677;p7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2" name="Shape 1682"/>
        <p:cNvGrpSpPr/>
        <p:nvPr/>
      </p:nvGrpSpPr>
      <p:grpSpPr>
        <a:xfrm>
          <a:off x="0" y="0"/>
          <a:ext cx="0" cy="0"/>
          <a:chOff x="0" y="0"/>
          <a:chExt cx="0" cy="0"/>
        </a:xfrm>
      </p:grpSpPr>
      <p:sp>
        <p:nvSpPr>
          <p:cNvPr id="1683" name="Google Shape;1683;p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84" name="Google Shape;1684;p7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a:t>
            </a:r>
            <a:r>
              <a:rPr lang="en-IN" sz="1200">
                <a:latin typeface="Arial"/>
                <a:ea typeface="Arial"/>
                <a:cs typeface="Arial"/>
                <a:sym typeface="Arial"/>
              </a:rPr>
              <a:t>Dulux Aura Gloss has </a:t>
            </a:r>
            <a:r>
              <a:rPr b="1" i="1" lang="en-IN" sz="1200"/>
              <a:t>Diamond Strong technology</a:t>
            </a:r>
            <a:r>
              <a:rPr i="1" lang="en-IN" sz="1200"/>
              <a:t>, </a:t>
            </a:r>
            <a:r>
              <a:rPr i="0" lang="en-IN" sz="1200"/>
              <a:t>which provides excellent color &amp; gloss retention. It is also Green Label certified from Singapore. It has low odour and Low VOC.</a:t>
            </a:r>
            <a:endParaRPr i="0" sz="1200">
              <a:latin typeface="Arial"/>
              <a:ea typeface="Arial"/>
              <a:cs typeface="Arial"/>
              <a:sym typeface="Arial"/>
            </a:endParaRPr>
          </a:p>
        </p:txBody>
      </p:sp>
      <p:sp>
        <p:nvSpPr>
          <p:cNvPr id="1685" name="Google Shape;1685;p7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6" name="Shape 556"/>
        <p:cNvGrpSpPr/>
        <p:nvPr/>
      </p:nvGrpSpPr>
      <p:grpSpPr>
        <a:xfrm>
          <a:off x="0" y="0"/>
          <a:ext cx="0" cy="0"/>
          <a:chOff x="0" y="0"/>
          <a:chExt cx="0" cy="0"/>
        </a:xfrm>
      </p:grpSpPr>
      <p:sp>
        <p:nvSpPr>
          <p:cNvPr id="557" name="Google Shape;557;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8" name="Google Shape;558;p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b="1" lang="en-IN" sz="1200"/>
              <a:t>OST: </a:t>
            </a:r>
            <a:r>
              <a:rPr b="0" i="1" lang="en-IN" sz="1200"/>
              <a:t>Click on Ahmad to understand what he is thinking.</a:t>
            </a:r>
            <a:endParaRPr/>
          </a:p>
          <a:p>
            <a:pPr indent="0" lvl="0" marL="0" marR="0" rtl="0" algn="l">
              <a:lnSpc>
                <a:spcPct val="100000"/>
              </a:lnSpc>
              <a:spcBef>
                <a:spcPts val="0"/>
              </a:spcBef>
              <a:spcAft>
                <a:spcPts val="0"/>
              </a:spcAft>
              <a:buClr>
                <a:schemeClr val="dk1"/>
              </a:buClr>
              <a:buSzPts val="1200"/>
              <a:buFont typeface="Calibri"/>
              <a:buNone/>
            </a:pPr>
            <a:r>
              <a:t/>
            </a:r>
            <a:endParaRPr b="0" i="1" sz="1200"/>
          </a:p>
          <a:p>
            <a:pPr indent="0" lvl="0" marL="0" marR="0" rtl="0" algn="l">
              <a:lnSpc>
                <a:spcPct val="100000"/>
              </a:lnSpc>
              <a:spcBef>
                <a:spcPts val="0"/>
              </a:spcBef>
              <a:spcAft>
                <a:spcPts val="0"/>
              </a:spcAft>
              <a:buClr>
                <a:schemeClr val="dk1"/>
              </a:buClr>
              <a:buSzPts val="1200"/>
              <a:buFont typeface="Calibri"/>
              <a:buNone/>
            </a:pPr>
            <a:r>
              <a:t/>
            </a:r>
            <a:endParaRPr b="0" i="1" sz="1200"/>
          </a:p>
          <a:p>
            <a:pPr indent="0" lvl="0" marL="0" marR="0" rtl="0" algn="l">
              <a:lnSpc>
                <a:spcPct val="100000"/>
              </a:lnSpc>
              <a:spcBef>
                <a:spcPts val="0"/>
              </a:spcBef>
              <a:spcAft>
                <a:spcPts val="0"/>
              </a:spcAft>
              <a:buClr>
                <a:schemeClr val="dk1"/>
              </a:buClr>
              <a:buSzPts val="1200"/>
              <a:buFont typeface="Calibri"/>
              <a:buNone/>
            </a:pPr>
            <a:r>
              <a:rPr b="1" lang="en-IN" sz="1200"/>
              <a:t>VO: 1. </a:t>
            </a:r>
            <a:r>
              <a:rPr b="0" lang="en-IN" sz="1200"/>
              <a:t>Ahmad wants his living room to be airy, fresh and with natural elements. He also wants the paint to be environmentally friendly and help with maintaining proper air quality inside the living room.</a:t>
            </a:r>
            <a:endParaRPr b="1" sz="1200">
              <a:latin typeface="Calibri"/>
              <a:ea typeface="Calibri"/>
              <a:cs typeface="Calibri"/>
              <a:sym typeface="Calibri"/>
            </a:endParaRPr>
          </a:p>
          <a:p>
            <a:pPr indent="0" lvl="0" marL="0" rtl="0" algn="l">
              <a:spcBef>
                <a:spcPts val="0"/>
              </a:spcBef>
              <a:spcAft>
                <a:spcPts val="0"/>
              </a:spcAft>
              <a:buNone/>
            </a:pPr>
            <a:r>
              <a:t/>
            </a:r>
            <a:endParaRPr b="1"/>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https://www.freepik.com/free-photo/minimalist-interior-design_72291465.htm#from_view=detail_serie</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Character photo ref: https://www.freepik.com/free-photo/young-asia-businessman-using-computer-laptop-talk-colleagues-about-plan-video-call-meeting-while-working-from-home_14323589.htm#&amp;position=6&amp;from_view=author&amp;uuid=1d496521-9dcc-4a6f-9e7f-20a9bc6c566f</a:t>
            </a:r>
            <a:endParaRPr/>
          </a:p>
        </p:txBody>
      </p:sp>
      <p:sp>
        <p:nvSpPr>
          <p:cNvPr id="559" name="Google Shape;559;p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4" name="Shape 1694"/>
        <p:cNvGrpSpPr/>
        <p:nvPr/>
      </p:nvGrpSpPr>
      <p:grpSpPr>
        <a:xfrm>
          <a:off x="0" y="0"/>
          <a:ext cx="0" cy="0"/>
          <a:chOff x="0" y="0"/>
          <a:chExt cx="0" cy="0"/>
        </a:xfrm>
      </p:grpSpPr>
      <p:sp>
        <p:nvSpPr>
          <p:cNvPr id="1695" name="Google Shape;1695;p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6" name="Google Shape;1696;p8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gloss on both metal and wood trims</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Cover more space with 10 -12 square meters per liter</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with 2 coats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formula</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Black and White ready mix and tinting up to 2000 colours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Low Odour</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Low VOC</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and 5L buckets.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697" name="Google Shape;1697;p8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0" name="Shape 1730"/>
        <p:cNvGrpSpPr/>
        <p:nvPr/>
      </p:nvGrpSpPr>
      <p:grpSpPr>
        <a:xfrm>
          <a:off x="0" y="0"/>
          <a:ext cx="0" cy="0"/>
          <a:chOff x="0" y="0"/>
          <a:chExt cx="0" cy="0"/>
        </a:xfrm>
      </p:grpSpPr>
      <p:sp>
        <p:nvSpPr>
          <p:cNvPr id="1731" name="Google Shape;1731;p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32" name="Google Shape;1732;p81: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Nadia too is inspired by her colleagues and wants to get her trims repainted. However, she is not fond of the high gloss look instead she prefers a satin matt finish to be kept consistent. Let’s look at the options that she can use.</a:t>
            </a:r>
            <a:endParaRPr/>
          </a:p>
        </p:txBody>
      </p:sp>
      <p:sp>
        <p:nvSpPr>
          <p:cNvPr id="1733" name="Google Shape;1733;p81: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38" name="Shape 1738"/>
        <p:cNvGrpSpPr/>
        <p:nvPr/>
      </p:nvGrpSpPr>
      <p:grpSpPr>
        <a:xfrm>
          <a:off x="0" y="0"/>
          <a:ext cx="0" cy="0"/>
          <a:chOff x="0" y="0"/>
          <a:chExt cx="0" cy="0"/>
        </a:xfrm>
      </p:grpSpPr>
      <p:sp>
        <p:nvSpPr>
          <p:cNvPr id="1739" name="Google Shape;1739;p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40" name="Google Shape;1740;p8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a:t>
            </a:r>
            <a:r>
              <a:rPr lang="en-IN" sz="1200"/>
              <a:t>Dulux Aura Satin Matt</a:t>
            </a:r>
            <a:r>
              <a:rPr lang="en-IN" sz="1200">
                <a:latin typeface="Arial"/>
                <a:ea typeface="Arial"/>
                <a:cs typeface="Arial"/>
                <a:sym typeface="Arial"/>
              </a:rPr>
              <a:t> has </a:t>
            </a:r>
            <a:r>
              <a:rPr b="1" i="1" lang="en-IN" sz="1200"/>
              <a:t>Diamond Strong technology</a:t>
            </a:r>
            <a:r>
              <a:rPr i="1" lang="en-IN" sz="1200"/>
              <a:t>, </a:t>
            </a:r>
            <a:r>
              <a:rPr i="0" lang="en-IN" sz="1200"/>
              <a:t>which provides excellent color &amp; gloss retention. It has low odour and Low VOC and most importantly finished with a satin matt effect which is a key differentiator for some. Lets deep dive into the features of this product. Click next to proceed.</a:t>
            </a:r>
            <a:endParaRPr i="0" sz="1200">
              <a:latin typeface="Arial"/>
              <a:ea typeface="Arial"/>
              <a:cs typeface="Arial"/>
              <a:sym typeface="Arial"/>
            </a:endParaRPr>
          </a:p>
        </p:txBody>
      </p:sp>
      <p:sp>
        <p:nvSpPr>
          <p:cNvPr id="1741" name="Google Shape;1741;p8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0" name="Shape 1750"/>
        <p:cNvGrpSpPr/>
        <p:nvPr/>
      </p:nvGrpSpPr>
      <p:grpSpPr>
        <a:xfrm>
          <a:off x="0" y="0"/>
          <a:ext cx="0" cy="0"/>
          <a:chOff x="0" y="0"/>
          <a:chExt cx="0" cy="0"/>
        </a:xfrm>
      </p:grpSpPr>
      <p:sp>
        <p:nvSpPr>
          <p:cNvPr id="1751" name="Google Shape;1751;p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52" name="Google Shape;1752;p8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satin matt effect.</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Cover more space with 10 -12 square meters per liter</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with 2 coats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Water based formula</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Black and White ready mix and tinting up to 2000 colours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Low Odour</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Low VOC</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and 5L buckets.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1753" name="Google Shape;1753;p8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6" name="Shape 1786"/>
        <p:cNvGrpSpPr/>
        <p:nvPr/>
      </p:nvGrpSpPr>
      <p:grpSpPr>
        <a:xfrm>
          <a:off x="0" y="0"/>
          <a:ext cx="0" cy="0"/>
          <a:chOff x="0" y="0"/>
          <a:chExt cx="0" cy="0"/>
        </a:xfrm>
      </p:grpSpPr>
      <p:sp>
        <p:nvSpPr>
          <p:cNvPr id="1787" name="Google Shape;1787;p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88" name="Google Shape;1788;p8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Ash sounds impressed with the range of Dulux products so far. However, he enquires whether there is any pre-treatment required before these trims can be painted for best effects. And to answer this very important question, lets take a look at the pre-treatment options that need to be taken into account.</a:t>
            </a:r>
            <a:endParaRPr/>
          </a:p>
        </p:txBody>
      </p:sp>
      <p:sp>
        <p:nvSpPr>
          <p:cNvPr id="1789" name="Google Shape;1789;p8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4" name="Shape 1794"/>
        <p:cNvGrpSpPr/>
        <p:nvPr/>
      </p:nvGrpSpPr>
      <p:grpSpPr>
        <a:xfrm>
          <a:off x="0" y="0"/>
          <a:ext cx="0" cy="0"/>
          <a:chOff x="0" y="0"/>
          <a:chExt cx="0" cy="0"/>
        </a:xfrm>
      </p:grpSpPr>
      <p:sp>
        <p:nvSpPr>
          <p:cNvPr id="1795" name="Google Shape;1795;p8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796" name="Google Shape;1796;p8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Pre-treatment of metal and wood surfaces is as important as the top coat that makes them stand out and look good. The correct method and system needs to be followed to get the perfect desired finish. Let’s take a look at each of these in detail.</a:t>
            </a:r>
            <a:endParaRPr i="0" sz="1200">
              <a:latin typeface="Arial"/>
              <a:ea typeface="Arial"/>
              <a:cs typeface="Arial"/>
              <a:sym typeface="Arial"/>
            </a:endParaRPr>
          </a:p>
        </p:txBody>
      </p:sp>
      <p:sp>
        <p:nvSpPr>
          <p:cNvPr id="1797" name="Google Shape;1797;p8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07" name="Shape 1807"/>
        <p:cNvGrpSpPr/>
        <p:nvPr/>
      </p:nvGrpSpPr>
      <p:grpSpPr>
        <a:xfrm>
          <a:off x="0" y="0"/>
          <a:ext cx="0" cy="0"/>
          <a:chOff x="0" y="0"/>
          <a:chExt cx="0" cy="0"/>
        </a:xfrm>
      </p:grpSpPr>
      <p:sp>
        <p:nvSpPr>
          <p:cNvPr id="1808" name="Google Shape;1808;p8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09" name="Google Shape;1809;p86: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First, we have the Dulux Aura Speed Undercoat. This is an acrylic copolymer based undercoat that is suitable for both wood and metal surfaces. It also has stain sealing properties and alkali resistance and can be applied on Cementious substrates too. It has a Satin Matt finish, covers upto 13 sq. mts per litre and 1 coat is sufficient to cover stains and imperfections. It is available in a white – ready mix state and is solvent based.</a:t>
            </a:r>
            <a:endParaRPr i="0" sz="1200">
              <a:latin typeface="Arial"/>
              <a:ea typeface="Arial"/>
              <a:cs typeface="Arial"/>
              <a:sym typeface="Arial"/>
            </a:endParaRPr>
          </a:p>
        </p:txBody>
      </p:sp>
      <p:sp>
        <p:nvSpPr>
          <p:cNvPr id="1810" name="Google Shape;1810;p86: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6" name="Shape 1836"/>
        <p:cNvGrpSpPr/>
        <p:nvPr/>
      </p:nvGrpSpPr>
      <p:grpSpPr>
        <a:xfrm>
          <a:off x="0" y="0"/>
          <a:ext cx="0" cy="0"/>
          <a:chOff x="0" y="0"/>
          <a:chExt cx="0" cy="0"/>
        </a:xfrm>
      </p:grpSpPr>
      <p:sp>
        <p:nvSpPr>
          <p:cNvPr id="1837" name="Google Shape;1837;p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38" name="Google Shape;1838;p8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Next, we have the </a:t>
            </a:r>
            <a:r>
              <a:rPr lang="en-IN" sz="1200"/>
              <a:t>Dulux Aura Metal Grey Green Zinc Phosphate</a:t>
            </a:r>
            <a:r>
              <a:rPr lang="en-IN" sz="1200">
                <a:latin typeface="Arial"/>
                <a:ea typeface="Arial"/>
                <a:cs typeface="Arial"/>
                <a:sym typeface="Arial"/>
              </a:rPr>
              <a:t>. </a:t>
            </a:r>
            <a:r>
              <a:rPr lang="en-IN"/>
              <a:t>This is an solvent based anti corrosive primer. This is suitable for both interior and exterior metal surfaces that may be steel, zinc, galvanized iron or even aluminium.  A single litre helps cover 11 sq meters of area and a single coat is enough to get the right opacity. It is solvent based, comes in a ready mix gray/green colour and is available in 1 and 5 litre cans.</a:t>
            </a:r>
            <a:endParaRPr i="0" sz="1200">
              <a:latin typeface="Arial"/>
              <a:ea typeface="Arial"/>
              <a:cs typeface="Arial"/>
              <a:sym typeface="Arial"/>
            </a:endParaRPr>
          </a:p>
        </p:txBody>
      </p:sp>
      <p:sp>
        <p:nvSpPr>
          <p:cNvPr id="1839" name="Google Shape;1839;p8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9" name="Shape 1859"/>
        <p:cNvGrpSpPr/>
        <p:nvPr/>
      </p:nvGrpSpPr>
      <p:grpSpPr>
        <a:xfrm>
          <a:off x="0" y="0"/>
          <a:ext cx="0" cy="0"/>
          <a:chOff x="0" y="0"/>
          <a:chExt cx="0" cy="0"/>
        </a:xfrm>
      </p:grpSpPr>
      <p:sp>
        <p:nvSpPr>
          <p:cNvPr id="1860" name="Google Shape;1860;p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61" name="Google Shape;1861;p88: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VO: Next, there is the Dulux Aura Wood and Metal Primer. It can be used for both metal and wood surfaces and does not have the typical strong odour of solvent based primer. A single coat is enough to provide opacity, and the coverage is for 9-10 sq. mts with a single litre of primer. It is water based and comes in a single ready mix – white. There are 1 litre and 5 litre configurations available.  It has good adhesion and it also prevents rusting of metal surfaces.</a:t>
            </a:r>
            <a:endParaRPr i="0" sz="1200">
              <a:latin typeface="Arial"/>
              <a:ea typeface="Arial"/>
              <a:cs typeface="Arial"/>
              <a:sym typeface="Arial"/>
            </a:endParaRPr>
          </a:p>
        </p:txBody>
      </p:sp>
      <p:sp>
        <p:nvSpPr>
          <p:cNvPr id="1862" name="Google Shape;1862;p88: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2" name="Shape 1882"/>
        <p:cNvGrpSpPr/>
        <p:nvPr/>
      </p:nvGrpSpPr>
      <p:grpSpPr>
        <a:xfrm>
          <a:off x="0" y="0"/>
          <a:ext cx="0" cy="0"/>
          <a:chOff x="0" y="0"/>
          <a:chExt cx="0" cy="0"/>
        </a:xfrm>
      </p:grpSpPr>
      <p:sp>
        <p:nvSpPr>
          <p:cNvPr id="1883" name="Google Shape;1883;p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84" name="Google Shape;1884;p8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All of the friends have now understood how to make their trims and furniture pieces look great again. They are convinced that if they use the right pre-treatment and trim/enamels, their furniture will spring back to life and look great complementing their houses!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Developer Notes: Image of 4 people giving thumbs-up is required here.</a:t>
            </a:r>
            <a:endParaRPr/>
          </a:p>
        </p:txBody>
      </p:sp>
      <p:sp>
        <p:nvSpPr>
          <p:cNvPr id="1885" name="Google Shape;1885;p8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1" name="Google Shape;571;p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lang="en-IN"/>
              <a:t>VO: </a:t>
            </a:r>
            <a:r>
              <a:rPr b="0" lang="en-IN"/>
              <a:t>Dulux Better Living has a unique PureAir technology that uses biobased ingredients and this property allows it to purify indoor air. It does this by reducing harmful impact of formaldehyde and other VOCs. Let’s see how this is the perfect solution for Ahmads living room. Click next to proceed. (Use the female Narrator voice)</a:t>
            </a:r>
            <a:endParaRPr/>
          </a:p>
          <a:p>
            <a:pPr indent="0" lvl="0" marL="0" rtl="0" algn="l">
              <a:spcBef>
                <a:spcPts val="0"/>
              </a:spcBef>
              <a:spcAft>
                <a:spcPts val="0"/>
              </a:spcAft>
              <a:buNone/>
            </a:pPr>
            <a:r>
              <a:t/>
            </a:r>
            <a:endParaRPr b="1"/>
          </a:p>
          <a:p>
            <a:pPr indent="0" lvl="0" marL="0" rtl="0" algn="l">
              <a:spcBef>
                <a:spcPts val="0"/>
              </a:spcBef>
              <a:spcAft>
                <a:spcPts val="0"/>
              </a:spcAft>
              <a:buNone/>
            </a:pPr>
            <a:r>
              <a:rPr b="1" lang="en-IN"/>
              <a:t>Image: </a:t>
            </a:r>
            <a:r>
              <a:rPr b="0" lang="en-IN"/>
              <a:t>https://www.freepik.com/free-photo/creative-inspirational-resource_19869962.htm#query=blank%20brick%20wall%20with%20a%20table&amp;position=27&amp;from_view=search&amp;track=ais&amp;uuid=c123f59f-07f7-45ad-ae22-655b8ebea06e</a:t>
            </a:r>
            <a:endParaRPr/>
          </a:p>
        </p:txBody>
      </p:sp>
      <p:sp>
        <p:nvSpPr>
          <p:cNvPr id="572" name="Google Shape;572;p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89" name="Shape 1889"/>
        <p:cNvGrpSpPr/>
        <p:nvPr/>
      </p:nvGrpSpPr>
      <p:grpSpPr>
        <a:xfrm>
          <a:off x="0" y="0"/>
          <a:ext cx="0" cy="0"/>
          <a:chOff x="0" y="0"/>
          <a:chExt cx="0" cy="0"/>
        </a:xfrm>
      </p:grpSpPr>
      <p:sp>
        <p:nvSpPr>
          <p:cNvPr id="1890" name="Google Shape;1890;p9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891" name="Google Shape;1891;p9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chemeClr val="dk1"/>
              </a:buClr>
              <a:buSzPts val="1200"/>
              <a:buFont typeface="Calibri"/>
              <a:buNone/>
            </a:pPr>
            <a:r>
              <a:rPr lang="en-IN"/>
              <a:t>Developer Notes: Options 1, 2 and 3 are correct. Option 4 is incorrect. </a:t>
            </a:r>
            <a:r>
              <a:rPr lang="en-IN">
                <a:latin typeface="Arial"/>
                <a:ea typeface="Arial"/>
                <a:cs typeface="Arial"/>
                <a:sym typeface="Arial"/>
              </a:rPr>
              <a:t>Dulux Inspire Exterior is not a pre-treatment primer.</a:t>
            </a:r>
            <a:endParaRPr>
              <a:latin typeface="Arial"/>
              <a:ea typeface="Arial"/>
              <a:cs typeface="Arial"/>
              <a:sym typeface="Arial"/>
            </a:endParaRPr>
          </a:p>
        </p:txBody>
      </p:sp>
      <p:sp>
        <p:nvSpPr>
          <p:cNvPr id="1892" name="Google Shape;1892;p9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4" name="Shape 1904"/>
        <p:cNvGrpSpPr/>
        <p:nvPr/>
      </p:nvGrpSpPr>
      <p:grpSpPr>
        <a:xfrm>
          <a:off x="0" y="0"/>
          <a:ext cx="0" cy="0"/>
          <a:chOff x="0" y="0"/>
          <a:chExt cx="0" cy="0"/>
        </a:xfrm>
      </p:grpSpPr>
      <p:sp>
        <p:nvSpPr>
          <p:cNvPr id="1905" name="Google Shape;1905;p9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06" name="Google Shape;1906;p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0" name="Shape 1910"/>
        <p:cNvGrpSpPr/>
        <p:nvPr/>
      </p:nvGrpSpPr>
      <p:grpSpPr>
        <a:xfrm>
          <a:off x="0" y="0"/>
          <a:ext cx="0" cy="0"/>
          <a:chOff x="0" y="0"/>
          <a:chExt cx="0" cy="0"/>
        </a:xfrm>
      </p:grpSpPr>
      <p:sp>
        <p:nvSpPr>
          <p:cNvPr id="1911" name="Google Shape;1911;p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12" name="Google Shape;1912;p92: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sz="1600"/>
              <a:t>Shanzey has just purchased a new sofa for her flat. She wants the rest of the flat to be colour matched with her new sofa. She wants her windows and doors to also match her furniture. She is looking for inexpensive paint options that will enable her to create the theme she is looking for. Let’s take a look at the Dulux Inspire Gloss series and see how it allows her to customize her existing wooden furniture and trim.</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IN" sz="1600"/>
              <a:t>Image Ref: ) Image 5: https://www.freepik.com/free-photo/young-beautiful-girl-wearing-muslim-hijab-standing-isolated-pink-background-happy-face-smiling-with-crossed-arms-looking-camera-positive-person_39512472.htm#query=adults%20malay&amp;position=49&amp;from_view=search&amp;track=ais&amp;uuid=83a2de5c-9804-48e1-a3ab-efb2da5d7d83 (Shanzey)</a:t>
            </a:r>
            <a:endParaRPr/>
          </a:p>
        </p:txBody>
      </p:sp>
      <p:sp>
        <p:nvSpPr>
          <p:cNvPr id="1913" name="Google Shape;1913;p92: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9" name="Shape 1919"/>
        <p:cNvGrpSpPr/>
        <p:nvPr/>
      </p:nvGrpSpPr>
      <p:grpSpPr>
        <a:xfrm>
          <a:off x="0" y="0"/>
          <a:ext cx="0" cy="0"/>
          <a:chOff x="0" y="0"/>
          <a:chExt cx="0" cy="0"/>
        </a:xfrm>
      </p:grpSpPr>
      <p:sp>
        <p:nvSpPr>
          <p:cNvPr id="1920" name="Google Shape;1920;p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21" name="Google Shape;1921;p93: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The Dulux Inspire Gloss. Like the rest of the Inspire series, contains advanced chroma brite technology which keeps wood and metal surfaces remain bright and fresh for years. It will give her furniture a smooth finish with bright colours that stay fresh for a long time. Lets take a look at the features it offers. Click next to continue.</a:t>
            </a:r>
            <a:endParaRPr/>
          </a:p>
        </p:txBody>
      </p:sp>
      <p:sp>
        <p:nvSpPr>
          <p:cNvPr id="1922" name="Google Shape;1922;p93: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2" name="Shape 1932"/>
        <p:cNvGrpSpPr/>
        <p:nvPr/>
      </p:nvGrpSpPr>
      <p:grpSpPr>
        <a:xfrm>
          <a:off x="0" y="0"/>
          <a:ext cx="0" cy="0"/>
          <a:chOff x="0" y="0"/>
          <a:chExt cx="0" cy="0"/>
        </a:xfrm>
      </p:grpSpPr>
      <p:sp>
        <p:nvSpPr>
          <p:cNvPr id="1933" name="Google Shape;1933;p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4" name="Google Shape;1934;p94: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b="1" i="0" lang="en-IN" sz="1200">
                <a:solidFill>
                  <a:srgbClr val="000000"/>
                </a:solidFill>
                <a:latin typeface="Calibri"/>
                <a:ea typeface="Calibri"/>
                <a:cs typeface="Calibri"/>
                <a:sym typeface="Calibri"/>
              </a:rPr>
              <a:t>VO: </a:t>
            </a:r>
            <a:r>
              <a:rPr b="0" i="0" lang="en-IN" sz="1200">
                <a:solidFill>
                  <a:srgbClr val="000000"/>
                </a:solidFill>
                <a:latin typeface="Calibri"/>
                <a:ea typeface="Calibri"/>
                <a:cs typeface="Calibri"/>
                <a:sym typeface="Calibri"/>
              </a:rPr>
              <a:t>Let's now check some extraordinary features of this product.</a:t>
            </a:r>
            <a:endParaRPr>
              <a:solidFill>
                <a:schemeClr val="lt1"/>
              </a:solidFill>
            </a:endParaRPr>
          </a:p>
          <a:p>
            <a:pPr indent="0" lvl="0" marL="0" rtl="0" algn="l">
              <a:spcBef>
                <a:spcPts val="0"/>
              </a:spcBef>
              <a:spcAft>
                <a:spcPts val="0"/>
              </a:spcAft>
              <a:buNone/>
            </a:pPr>
            <a:r>
              <a:t/>
            </a:r>
            <a:endParaRPr>
              <a:solidFill>
                <a:schemeClr val="lt1"/>
              </a:solidFill>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Finishes with a gloss on both metal and wood trims</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Cover more space with 16 square meters per liter</a:t>
            </a:r>
            <a:endParaRPr/>
          </a:p>
          <a:p>
            <a:pPr indent="-285750" lvl="0" marL="285750" marR="0" rtl="0" algn="l">
              <a:lnSpc>
                <a:spcPct val="100000"/>
              </a:lnSpc>
              <a:spcBef>
                <a:spcPts val="0"/>
              </a:spcBef>
              <a:spcAft>
                <a:spcPts val="0"/>
              </a:spcAft>
              <a:buClr>
                <a:srgbClr val="000000"/>
              </a:buClr>
              <a:buSzPts val="1200"/>
              <a:buFont typeface="Arial"/>
              <a:buChar char="•"/>
            </a:pPr>
            <a:r>
              <a:rPr lang="en-IN">
                <a:solidFill>
                  <a:srgbClr val="000000"/>
                </a:solidFill>
              </a:rPr>
              <a:t>Has Good Opacity with 2 coats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Solvent based formula</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Choose Black and White ready mix and tinting up to 2000 colours</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Bright colours and smooth finish</a:t>
            </a:r>
            <a:endParaRPr/>
          </a:p>
          <a:p>
            <a:pPr indent="-285750" lvl="0" marL="285750" rtl="0" algn="l">
              <a:spcBef>
                <a:spcPts val="0"/>
              </a:spcBef>
              <a:spcAft>
                <a:spcPts val="0"/>
              </a:spcAft>
              <a:buClr>
                <a:srgbClr val="000000"/>
              </a:buClr>
              <a:buSzPts val="1200"/>
              <a:buFont typeface="Arial"/>
              <a:buChar char="•"/>
            </a:pPr>
            <a:r>
              <a:rPr lang="en-IN">
                <a:solidFill>
                  <a:srgbClr val="000000"/>
                </a:solidFill>
              </a:rPr>
              <a:t>Available in 2 sizes, which are1L, and 5L buckets.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Icon Reference (Smooth): https://www.flaticon.com/free-icon/feather_7765746?term=smooth&amp;page=1&amp;position=3&amp;origin=search&amp;related_id=7765746</a:t>
            </a:r>
            <a:endParaRPr/>
          </a:p>
        </p:txBody>
      </p:sp>
      <p:sp>
        <p:nvSpPr>
          <p:cNvPr id="1935" name="Google Shape;1935;p94: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1" name="Shape 1961"/>
        <p:cNvGrpSpPr/>
        <p:nvPr/>
      </p:nvGrpSpPr>
      <p:grpSpPr>
        <a:xfrm>
          <a:off x="0" y="0"/>
          <a:ext cx="0" cy="0"/>
          <a:chOff x="0" y="0"/>
          <a:chExt cx="0" cy="0"/>
        </a:xfrm>
      </p:grpSpPr>
      <p:sp>
        <p:nvSpPr>
          <p:cNvPr id="1962" name="Google Shape;1962;p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63" name="Google Shape;1963;p95: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Thanks to Dulux Inspirse Gloss, </a:t>
            </a:r>
            <a:r>
              <a:rPr lang="en-IN" sz="1200"/>
              <a:t>Shanzey now has matching windows and woodwork in her flat. The furniture looks beautiful and compliments her new sofa and interior theme.</a:t>
            </a:r>
            <a:endParaRPr/>
          </a:p>
        </p:txBody>
      </p:sp>
      <p:sp>
        <p:nvSpPr>
          <p:cNvPr id="1964" name="Google Shape;1964;p95: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69" name="Shape 1969"/>
        <p:cNvGrpSpPr/>
        <p:nvPr/>
      </p:nvGrpSpPr>
      <p:grpSpPr>
        <a:xfrm>
          <a:off x="0" y="0"/>
          <a:ext cx="0" cy="0"/>
          <a:chOff x="0" y="0"/>
          <a:chExt cx="0" cy="0"/>
        </a:xfrm>
      </p:grpSpPr>
      <p:sp>
        <p:nvSpPr>
          <p:cNvPr id="1970" name="Google Shape;1970;p9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71" name="Google Shape;1971;p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75" name="Shape 1975"/>
        <p:cNvGrpSpPr/>
        <p:nvPr/>
      </p:nvGrpSpPr>
      <p:grpSpPr>
        <a:xfrm>
          <a:off x="0" y="0"/>
          <a:ext cx="0" cy="0"/>
          <a:chOff x="0" y="0"/>
          <a:chExt cx="0" cy="0"/>
        </a:xfrm>
      </p:grpSpPr>
      <p:sp>
        <p:nvSpPr>
          <p:cNvPr id="1976" name="Google Shape;1976;p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77" name="Google Shape;1977;p97: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Alex has bought the house where he grew up as a child. However, because of disuse, it does not look like the childhood home from his memories. He intends to completely renovate the house both from inside and outside and wants it to be a modern and comfortable home for him and his family. Since the house is old, it has a lot of wood in it and the wood looks old and worn. Alex wants a solution to preserve the old look and feel, yet protect it and shield it from damage for the future. Let’s see how Dulux Woodcare can help him achieve this transformation.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Background: https://www.freepik.com/free-photo/beautiful-japanese-garden_24999142.htm#query=asian%20villa%20with%20fence&amp;position=29&amp;from_view=search&amp;track=ais&amp;uuid=26891587-3930-49ea-b0b4-743d2a3415bd</a:t>
            </a:r>
            <a:endParaRPr/>
          </a:p>
          <a:p>
            <a:pPr indent="0" lvl="0" marL="0" rtl="0" algn="l">
              <a:spcBef>
                <a:spcPts val="0"/>
              </a:spcBef>
              <a:spcAft>
                <a:spcPts val="0"/>
              </a:spcAft>
              <a:buNone/>
            </a:pPr>
            <a:r>
              <a:rPr lang="en-IN"/>
              <a:t>Image character: https://www.freepik.com/free-photo/happy-moment-back-view-man-gesturing-hugging-woman-with-keys-looking-each-other_22265004.htm#query=Asian%20Family%20looking%20at%20house&amp;position=13&amp;from_view=search&amp;track=ais&amp;uuid=1d550a18-abad-40a0-bb38-b430340f00d8</a:t>
            </a:r>
            <a:endParaRPr/>
          </a:p>
        </p:txBody>
      </p:sp>
      <p:sp>
        <p:nvSpPr>
          <p:cNvPr id="1978" name="Google Shape;1978;p97: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83" name="Shape 1983"/>
        <p:cNvGrpSpPr/>
        <p:nvPr/>
      </p:nvGrpSpPr>
      <p:grpSpPr>
        <a:xfrm>
          <a:off x="0" y="0"/>
          <a:ext cx="0" cy="0"/>
          <a:chOff x="0" y="0"/>
          <a:chExt cx="0" cy="0"/>
        </a:xfrm>
      </p:grpSpPr>
      <p:sp>
        <p:nvSpPr>
          <p:cNvPr id="1984" name="Google Shape;1984;p9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985" name="Google Shape;1985;p9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99" name="Shape 1999"/>
        <p:cNvGrpSpPr/>
        <p:nvPr/>
      </p:nvGrpSpPr>
      <p:grpSpPr>
        <a:xfrm>
          <a:off x="0" y="0"/>
          <a:ext cx="0" cy="0"/>
          <a:chOff x="0" y="0"/>
          <a:chExt cx="0" cy="0"/>
        </a:xfrm>
      </p:grpSpPr>
      <p:sp>
        <p:nvSpPr>
          <p:cNvPr id="2000" name="Google Shape;2000;p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01" name="Google Shape;2001;p99: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rPr lang="en-IN"/>
              <a:t>VO: The Dulux Woodcare Satinwood is perfect for restoring and protecting your old furniture. It gives a smooth satin like texture with long lasting protection to both wooden and metallic surfaces. Click next to view its features in details.</a:t>
            </a:r>
            <a:endParaRPr/>
          </a:p>
          <a:p>
            <a:pPr indent="0" lvl="0" marL="0" rtl="0" algn="l">
              <a:spcBef>
                <a:spcPts val="0"/>
              </a:spcBef>
              <a:spcAft>
                <a:spcPts val="0"/>
              </a:spcAft>
              <a:buNone/>
            </a:pPr>
            <a:r>
              <a:t/>
            </a:r>
            <a:endParaRPr/>
          </a:p>
          <a:p>
            <a:pPr indent="0" lvl="0" marL="0" rtl="0" algn="l">
              <a:spcBef>
                <a:spcPts val="0"/>
              </a:spcBef>
              <a:spcAft>
                <a:spcPts val="0"/>
              </a:spcAft>
              <a:buNone/>
            </a:pPr>
            <a:r>
              <a:rPr lang="en-IN"/>
              <a:t>Image ref: https://www.freepik.com/free-vector/different-designs-wooden-chairs_1046921.htm#query=wooden%20chair&amp;position=0&amp;from_view=search&amp;track=ais&amp;uuid=b6f08e0a-9022-4b0d-9e12-d342b2eb4658#position=0&amp;query=wooden%20chair</a:t>
            </a:r>
            <a:endParaRPr/>
          </a:p>
        </p:txBody>
      </p:sp>
      <p:sp>
        <p:nvSpPr>
          <p:cNvPr id="2002" name="Google Shape;2002;p99: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I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 Id="rId3" Type="http://schemas.openxmlformats.org/officeDocument/2006/relationships/image" Target="../media/image11.gif"/><Relationship Id="rId4" Type="http://schemas.openxmlformats.org/officeDocument/2006/relationships/image" Target="../media/image10.gif"/><Relationship Id="rId5" Type="http://schemas.openxmlformats.org/officeDocument/2006/relationships/image" Target="../media/image7.gif"/><Relationship Id="rId6" Type="http://schemas.openxmlformats.org/officeDocument/2006/relationships/image" Target="../media/image12.gif"/></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 Id="rId3" Type="http://schemas.openxmlformats.org/officeDocument/2006/relationships/image" Target="../media/image11.gif"/><Relationship Id="rId4" Type="http://schemas.openxmlformats.org/officeDocument/2006/relationships/image" Target="../media/image10.gif"/><Relationship Id="rId5" Type="http://schemas.openxmlformats.org/officeDocument/2006/relationships/image" Target="../media/image7.gif"/><Relationship Id="rId6" Type="http://schemas.openxmlformats.org/officeDocument/2006/relationships/image" Target="../media/image12.gif"/></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 Id="rId3" Type="http://schemas.openxmlformats.org/officeDocument/2006/relationships/image" Target="../media/image11.gif"/><Relationship Id="rId4" Type="http://schemas.openxmlformats.org/officeDocument/2006/relationships/image" Target="../media/image10.gif"/><Relationship Id="rId5" Type="http://schemas.openxmlformats.org/officeDocument/2006/relationships/image" Target="../media/image7.gif"/><Relationship Id="rId6" Type="http://schemas.openxmlformats.org/officeDocument/2006/relationships/image" Target="../media/image12.gif"/></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 Id="rId3" Type="http://schemas.openxmlformats.org/officeDocument/2006/relationships/image" Target="../media/image11.gif"/><Relationship Id="rId4" Type="http://schemas.openxmlformats.org/officeDocument/2006/relationships/image" Target="../media/image10.gif"/><Relationship Id="rId5" Type="http://schemas.openxmlformats.org/officeDocument/2006/relationships/image" Target="../media/image7.gif"/><Relationship Id="rId6" Type="http://schemas.openxmlformats.org/officeDocument/2006/relationships/image" Target="../media/image12.gif"/></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 Id="rId3" Type="http://schemas.openxmlformats.org/officeDocument/2006/relationships/image" Target="../media/image11.gif"/><Relationship Id="rId4" Type="http://schemas.openxmlformats.org/officeDocument/2006/relationships/image" Target="../media/image10.gif"/><Relationship Id="rId5" Type="http://schemas.openxmlformats.org/officeDocument/2006/relationships/image" Target="../media/image7.gif"/><Relationship Id="rId6" Type="http://schemas.openxmlformats.org/officeDocument/2006/relationships/image" Target="../media/image12.gif"/></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gif"/><Relationship Id="rId3" Type="http://schemas.openxmlformats.org/officeDocument/2006/relationships/image" Target="../media/image11.gif"/><Relationship Id="rId4" Type="http://schemas.openxmlformats.org/officeDocument/2006/relationships/image" Target="../media/image10.gif"/><Relationship Id="rId5" Type="http://schemas.openxmlformats.org/officeDocument/2006/relationships/image" Target="../media/image7.gif"/><Relationship Id="rId6" Type="http://schemas.openxmlformats.org/officeDocument/2006/relationships/image" Target="../media/image12.gif"/></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jpg"/><Relationship Id="rId3" Type="http://schemas.openxmlformats.org/officeDocument/2006/relationships/image" Target="../media/image39.jpg"/><Relationship Id="rId4" Type="http://schemas.openxmlformats.org/officeDocument/2006/relationships/image" Target="../media/image32.png"/><Relationship Id="rId5" Type="http://schemas.openxmlformats.org/officeDocument/2006/relationships/image" Target="../media/image13.png"/><Relationship Id="rId6" Type="http://schemas.openxmlformats.org/officeDocument/2006/relationships/image" Target="../media/image33.png"/><Relationship Id="rId7" Type="http://schemas.openxmlformats.org/officeDocument/2006/relationships/image" Target="../media/image1.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showMasterSp="0">
  <p:cSld name="Blank">
    <p:spTree>
      <p:nvGrpSpPr>
        <p:cNvPr id="29" name="Shape 29"/>
        <p:cNvGrpSpPr/>
        <p:nvPr/>
      </p:nvGrpSpPr>
      <p:grpSpPr>
        <a:xfrm>
          <a:off x="0" y="0"/>
          <a:ext cx="0" cy="0"/>
          <a:chOff x="0" y="0"/>
          <a:chExt cx="0" cy="0"/>
        </a:xfrm>
      </p:grpSpPr>
      <p:sp>
        <p:nvSpPr>
          <p:cNvPr id="30" name="Google Shape;30;p130"/>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Mixed Content">
  <p:cSld name="Two Mixed Content">
    <p:bg>
      <p:bgPr>
        <a:solidFill>
          <a:schemeClr val="lt1"/>
        </a:solidFill>
      </p:bgPr>
    </p:bg>
    <p:spTree>
      <p:nvGrpSpPr>
        <p:cNvPr id="166" name="Shape 166"/>
        <p:cNvGrpSpPr/>
        <p:nvPr/>
      </p:nvGrpSpPr>
      <p:grpSpPr>
        <a:xfrm>
          <a:off x="0" y="0"/>
          <a:ext cx="0" cy="0"/>
          <a:chOff x="0" y="0"/>
          <a:chExt cx="0" cy="0"/>
        </a:xfrm>
      </p:grpSpPr>
      <p:sp>
        <p:nvSpPr>
          <p:cNvPr id="167" name="Google Shape;167;p139"/>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68" name="Google Shape;168;p139"/>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9" name="Google Shape;169;p139"/>
          <p:cNvSpPr txBox="1"/>
          <p:nvPr>
            <p:ph idx="1" type="body"/>
          </p:nvPr>
        </p:nvSpPr>
        <p:spPr>
          <a:xfrm>
            <a:off x="352425" y="974122"/>
            <a:ext cx="4140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0" name="Google Shape;170;p139"/>
          <p:cNvSpPr txBox="1"/>
          <p:nvPr>
            <p:ph idx="2" type="body"/>
          </p:nvPr>
        </p:nvSpPr>
        <p:spPr>
          <a:xfrm>
            <a:off x="4651575" y="974122"/>
            <a:ext cx="4140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1" name="Google Shape;171;p139"/>
          <p:cNvSpPr/>
          <p:nvPr>
            <p:ph idx="3" type="pic"/>
          </p:nvPr>
        </p:nvSpPr>
        <p:spPr>
          <a:xfrm>
            <a:off x="90383" y="4769594"/>
            <a:ext cx="288000" cy="288000"/>
          </a:xfrm>
          <a:prstGeom prst="rect">
            <a:avLst/>
          </a:prstGeom>
          <a:noFill/>
          <a:ln>
            <a:noFill/>
          </a:ln>
        </p:spPr>
      </p:sp>
      <p:sp>
        <p:nvSpPr>
          <p:cNvPr id="172" name="Google Shape;172;p139"/>
          <p:cNvSpPr txBox="1"/>
          <p:nvPr>
            <p:ph idx="4" type="body"/>
          </p:nvPr>
        </p:nvSpPr>
        <p:spPr>
          <a:xfrm>
            <a:off x="663763" y="4769594"/>
            <a:ext cx="2448000" cy="288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000"/>
              <a:buNone/>
              <a:defRPr sz="1000">
                <a:solidFill>
                  <a:srgbClr val="B7B9BA"/>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3" name="Google Shape;173;p139"/>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38888"/>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74" name="Google Shape;174;p139"/>
          <p:cNvSpPr txBox="1"/>
          <p:nvPr>
            <p:ph idx="5" type="body"/>
          </p:nvPr>
        </p:nvSpPr>
        <p:spPr>
          <a:xfrm>
            <a:off x="352425" y="4546964"/>
            <a:ext cx="8438400" cy="102592"/>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SzPts val="800"/>
              <a:buNone/>
              <a:defRPr b="0" sz="800">
                <a:solidFill>
                  <a:schemeClr val="dk2"/>
                </a:solidFill>
              </a:defRPr>
            </a:lvl1pPr>
            <a:lvl2pPr indent="-317500" lvl="1" marL="914400" algn="l">
              <a:lnSpc>
                <a:spcPct val="80000"/>
              </a:lnSpc>
              <a:spcBef>
                <a:spcPts val="0"/>
              </a:spcBef>
              <a:spcAft>
                <a:spcPts val="0"/>
              </a:spcAft>
              <a:buSzPts val="1400"/>
              <a:buFont typeface="Arial"/>
              <a:buChar char="•"/>
              <a:defRPr/>
            </a:lvl2pPr>
            <a:lvl3pPr indent="-317500" lvl="2" marL="1371600" algn="l">
              <a:lnSpc>
                <a:spcPct val="80000"/>
              </a:lnSpc>
              <a:spcBef>
                <a:spcPts val="0"/>
              </a:spcBef>
              <a:spcAft>
                <a:spcPts val="0"/>
              </a:spcAft>
              <a:buSzPts val="1400"/>
              <a:buChar char="–"/>
              <a:defRPr/>
            </a:lvl3pPr>
            <a:lvl4pPr indent="-317500" lvl="3" marL="1828800" algn="l">
              <a:lnSpc>
                <a:spcPct val="80000"/>
              </a:lnSpc>
              <a:spcBef>
                <a:spcPts val="0"/>
              </a:spcBef>
              <a:spcAft>
                <a:spcPts val="0"/>
              </a:spcAft>
              <a:buSzPts val="1400"/>
              <a:buChar char="–"/>
              <a:defRPr/>
            </a:lvl4pPr>
            <a:lvl5pPr indent="-317500" lvl="4" marL="2286000" algn="l">
              <a:lnSpc>
                <a:spcPct val="80000"/>
              </a:lnSpc>
              <a:spcBef>
                <a:spcPts val="0"/>
              </a:spcBef>
              <a:spcAft>
                <a:spcPts val="0"/>
              </a:spcAft>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Mixed Content">
  <p:cSld name="Three Mixed Content">
    <p:bg>
      <p:bgPr>
        <a:solidFill>
          <a:schemeClr val="lt1"/>
        </a:solidFill>
      </p:bgPr>
    </p:bg>
    <p:spTree>
      <p:nvGrpSpPr>
        <p:cNvPr id="175" name="Shape 175"/>
        <p:cNvGrpSpPr/>
        <p:nvPr/>
      </p:nvGrpSpPr>
      <p:grpSpPr>
        <a:xfrm>
          <a:off x="0" y="0"/>
          <a:ext cx="0" cy="0"/>
          <a:chOff x="0" y="0"/>
          <a:chExt cx="0" cy="0"/>
        </a:xfrm>
      </p:grpSpPr>
      <p:sp>
        <p:nvSpPr>
          <p:cNvPr id="176" name="Google Shape;176;p140"/>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77" name="Google Shape;177;p140"/>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8" name="Google Shape;178;p140"/>
          <p:cNvSpPr txBox="1"/>
          <p:nvPr>
            <p:ph idx="1" type="body"/>
          </p:nvPr>
        </p:nvSpPr>
        <p:spPr>
          <a:xfrm>
            <a:off x="352425" y="974122"/>
            <a:ext cx="2718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79" name="Google Shape;179;p140"/>
          <p:cNvSpPr txBox="1"/>
          <p:nvPr>
            <p:ph idx="2" type="body"/>
          </p:nvPr>
        </p:nvSpPr>
        <p:spPr>
          <a:xfrm>
            <a:off x="3213000" y="974122"/>
            <a:ext cx="2718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0" name="Google Shape;180;p140"/>
          <p:cNvSpPr txBox="1"/>
          <p:nvPr>
            <p:ph idx="3" type="body"/>
          </p:nvPr>
        </p:nvSpPr>
        <p:spPr>
          <a:xfrm>
            <a:off x="6073575" y="974122"/>
            <a:ext cx="2718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1" name="Google Shape;181;p140"/>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38888"/>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82" name="Google Shape;182;p140"/>
          <p:cNvSpPr/>
          <p:nvPr>
            <p:ph idx="4" type="pic"/>
          </p:nvPr>
        </p:nvSpPr>
        <p:spPr>
          <a:xfrm>
            <a:off x="90383" y="4769594"/>
            <a:ext cx="288000" cy="288000"/>
          </a:xfrm>
          <a:prstGeom prst="rect">
            <a:avLst/>
          </a:prstGeom>
          <a:noFill/>
          <a:ln>
            <a:noFill/>
          </a:ln>
        </p:spPr>
      </p:sp>
      <p:sp>
        <p:nvSpPr>
          <p:cNvPr id="183" name="Google Shape;183;p140"/>
          <p:cNvSpPr txBox="1"/>
          <p:nvPr>
            <p:ph idx="5" type="body"/>
          </p:nvPr>
        </p:nvSpPr>
        <p:spPr>
          <a:xfrm>
            <a:off x="663763" y="4769594"/>
            <a:ext cx="2448000" cy="288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000"/>
              <a:buNone/>
              <a:defRPr sz="1000">
                <a:solidFill>
                  <a:srgbClr val="B7B9BA"/>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4" name="Google Shape;184;p140"/>
          <p:cNvSpPr txBox="1"/>
          <p:nvPr>
            <p:ph idx="6" type="body"/>
          </p:nvPr>
        </p:nvSpPr>
        <p:spPr>
          <a:xfrm>
            <a:off x="352425" y="4546964"/>
            <a:ext cx="8438400" cy="102592"/>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SzPts val="800"/>
              <a:buNone/>
              <a:defRPr b="0" sz="800">
                <a:solidFill>
                  <a:schemeClr val="dk2"/>
                </a:solidFill>
              </a:defRPr>
            </a:lvl1pPr>
            <a:lvl2pPr indent="-317500" lvl="1" marL="914400" algn="l">
              <a:lnSpc>
                <a:spcPct val="80000"/>
              </a:lnSpc>
              <a:spcBef>
                <a:spcPts val="0"/>
              </a:spcBef>
              <a:spcAft>
                <a:spcPts val="0"/>
              </a:spcAft>
              <a:buSzPts val="1400"/>
              <a:buFont typeface="Arial"/>
              <a:buChar char="•"/>
              <a:defRPr/>
            </a:lvl2pPr>
            <a:lvl3pPr indent="-317500" lvl="2" marL="1371600" algn="l">
              <a:lnSpc>
                <a:spcPct val="80000"/>
              </a:lnSpc>
              <a:spcBef>
                <a:spcPts val="0"/>
              </a:spcBef>
              <a:spcAft>
                <a:spcPts val="0"/>
              </a:spcAft>
              <a:buSzPts val="1400"/>
              <a:buChar char="–"/>
              <a:defRPr/>
            </a:lvl3pPr>
            <a:lvl4pPr indent="-317500" lvl="3" marL="1828800" algn="l">
              <a:lnSpc>
                <a:spcPct val="80000"/>
              </a:lnSpc>
              <a:spcBef>
                <a:spcPts val="0"/>
              </a:spcBef>
              <a:spcAft>
                <a:spcPts val="0"/>
              </a:spcAft>
              <a:buSzPts val="1400"/>
              <a:buChar char="–"/>
              <a:defRPr/>
            </a:lvl4pPr>
            <a:lvl5pPr indent="-317500" lvl="4" marL="2286000" algn="l">
              <a:lnSpc>
                <a:spcPct val="80000"/>
              </a:lnSpc>
              <a:spcBef>
                <a:spcPts val="0"/>
              </a:spcBef>
              <a:spcAft>
                <a:spcPts val="0"/>
              </a:spcAft>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Mixed Content">
  <p:cSld name="Four Mixed Content">
    <p:bg>
      <p:bgPr>
        <a:solidFill>
          <a:schemeClr val="lt1"/>
        </a:solidFill>
      </p:bgPr>
    </p:bg>
    <p:spTree>
      <p:nvGrpSpPr>
        <p:cNvPr id="185" name="Shape 185"/>
        <p:cNvGrpSpPr/>
        <p:nvPr/>
      </p:nvGrpSpPr>
      <p:grpSpPr>
        <a:xfrm>
          <a:off x="0" y="0"/>
          <a:ext cx="0" cy="0"/>
          <a:chOff x="0" y="0"/>
          <a:chExt cx="0" cy="0"/>
        </a:xfrm>
      </p:grpSpPr>
      <p:sp>
        <p:nvSpPr>
          <p:cNvPr id="186" name="Google Shape;186;p141"/>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87" name="Google Shape;187;p141"/>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141"/>
          <p:cNvSpPr txBox="1"/>
          <p:nvPr>
            <p:ph idx="1" type="body"/>
          </p:nvPr>
        </p:nvSpPr>
        <p:spPr>
          <a:xfrm>
            <a:off x="352425" y="974122"/>
            <a:ext cx="1998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89" name="Google Shape;189;p141"/>
          <p:cNvSpPr txBox="1"/>
          <p:nvPr>
            <p:ph idx="2" type="body"/>
          </p:nvPr>
        </p:nvSpPr>
        <p:spPr>
          <a:xfrm>
            <a:off x="2499475" y="974122"/>
            <a:ext cx="1998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0" name="Google Shape;190;p141"/>
          <p:cNvSpPr txBox="1"/>
          <p:nvPr>
            <p:ph idx="3" type="body"/>
          </p:nvPr>
        </p:nvSpPr>
        <p:spPr>
          <a:xfrm>
            <a:off x="4646525" y="974122"/>
            <a:ext cx="1998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1" name="Google Shape;191;p141"/>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38888"/>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92" name="Google Shape;192;p141"/>
          <p:cNvSpPr txBox="1"/>
          <p:nvPr>
            <p:ph idx="4" type="body"/>
          </p:nvPr>
        </p:nvSpPr>
        <p:spPr>
          <a:xfrm>
            <a:off x="6793575" y="974122"/>
            <a:ext cx="1998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3" name="Google Shape;193;p141"/>
          <p:cNvSpPr/>
          <p:nvPr>
            <p:ph idx="5" type="pic"/>
          </p:nvPr>
        </p:nvSpPr>
        <p:spPr>
          <a:xfrm>
            <a:off x="90383" y="4769594"/>
            <a:ext cx="288000" cy="288000"/>
          </a:xfrm>
          <a:prstGeom prst="rect">
            <a:avLst/>
          </a:prstGeom>
          <a:noFill/>
          <a:ln>
            <a:noFill/>
          </a:ln>
        </p:spPr>
      </p:sp>
      <p:sp>
        <p:nvSpPr>
          <p:cNvPr id="194" name="Google Shape;194;p141"/>
          <p:cNvSpPr txBox="1"/>
          <p:nvPr>
            <p:ph idx="6" type="body"/>
          </p:nvPr>
        </p:nvSpPr>
        <p:spPr>
          <a:xfrm>
            <a:off x="663763" y="4769594"/>
            <a:ext cx="2448000" cy="288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000"/>
              <a:buNone/>
              <a:defRPr sz="1000">
                <a:solidFill>
                  <a:srgbClr val="B7B9BA"/>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95" name="Google Shape;195;p141"/>
          <p:cNvSpPr txBox="1"/>
          <p:nvPr>
            <p:ph idx="7" type="body"/>
          </p:nvPr>
        </p:nvSpPr>
        <p:spPr>
          <a:xfrm>
            <a:off x="352425" y="4546964"/>
            <a:ext cx="8438400" cy="102592"/>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SzPts val="800"/>
              <a:buNone/>
              <a:defRPr b="0" sz="800">
                <a:solidFill>
                  <a:schemeClr val="dk2"/>
                </a:solidFill>
              </a:defRPr>
            </a:lvl1pPr>
            <a:lvl2pPr indent="-317500" lvl="1" marL="914400" algn="l">
              <a:lnSpc>
                <a:spcPct val="80000"/>
              </a:lnSpc>
              <a:spcBef>
                <a:spcPts val="0"/>
              </a:spcBef>
              <a:spcAft>
                <a:spcPts val="0"/>
              </a:spcAft>
              <a:buSzPts val="1400"/>
              <a:buFont typeface="Arial"/>
              <a:buChar char="•"/>
              <a:defRPr/>
            </a:lvl2pPr>
            <a:lvl3pPr indent="-317500" lvl="2" marL="1371600" algn="l">
              <a:lnSpc>
                <a:spcPct val="80000"/>
              </a:lnSpc>
              <a:spcBef>
                <a:spcPts val="0"/>
              </a:spcBef>
              <a:spcAft>
                <a:spcPts val="0"/>
              </a:spcAft>
              <a:buSzPts val="1400"/>
              <a:buChar char="–"/>
              <a:defRPr/>
            </a:lvl3pPr>
            <a:lvl4pPr indent="-317500" lvl="3" marL="1828800" algn="l">
              <a:lnSpc>
                <a:spcPct val="80000"/>
              </a:lnSpc>
              <a:spcBef>
                <a:spcPts val="0"/>
              </a:spcBef>
              <a:spcAft>
                <a:spcPts val="0"/>
              </a:spcAft>
              <a:buSzPts val="1400"/>
              <a:buChar char="–"/>
              <a:defRPr/>
            </a:lvl4pPr>
            <a:lvl5pPr indent="-317500" lvl="4" marL="2286000" algn="l">
              <a:lnSpc>
                <a:spcPct val="80000"/>
              </a:lnSpc>
              <a:spcBef>
                <a:spcPts val="0"/>
              </a:spcBef>
              <a:spcAft>
                <a:spcPts val="0"/>
              </a:spcAft>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ad Mixed Content">
  <p:cSld name="Quad Mixed Content">
    <p:bg>
      <p:bgPr>
        <a:solidFill>
          <a:schemeClr val="lt1"/>
        </a:solidFill>
      </p:bgPr>
    </p:bg>
    <p:spTree>
      <p:nvGrpSpPr>
        <p:cNvPr id="196" name="Shape 196"/>
        <p:cNvGrpSpPr/>
        <p:nvPr/>
      </p:nvGrpSpPr>
      <p:grpSpPr>
        <a:xfrm>
          <a:off x="0" y="0"/>
          <a:ext cx="0" cy="0"/>
          <a:chOff x="0" y="0"/>
          <a:chExt cx="0" cy="0"/>
        </a:xfrm>
      </p:grpSpPr>
      <p:sp>
        <p:nvSpPr>
          <p:cNvPr id="197" name="Google Shape;197;p142"/>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98" name="Google Shape;198;p142"/>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99" name="Google Shape;199;p142"/>
          <p:cNvSpPr txBox="1"/>
          <p:nvPr>
            <p:ph idx="1" type="body"/>
          </p:nvPr>
        </p:nvSpPr>
        <p:spPr>
          <a:xfrm>
            <a:off x="352425" y="974122"/>
            <a:ext cx="4140000" cy="1692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0" name="Google Shape;200;p142"/>
          <p:cNvSpPr txBox="1"/>
          <p:nvPr>
            <p:ph idx="2" type="body"/>
          </p:nvPr>
        </p:nvSpPr>
        <p:spPr>
          <a:xfrm>
            <a:off x="4651575" y="974122"/>
            <a:ext cx="4140000" cy="1692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1" name="Google Shape;201;p142"/>
          <p:cNvSpPr/>
          <p:nvPr>
            <p:ph idx="3" type="pic"/>
          </p:nvPr>
        </p:nvSpPr>
        <p:spPr>
          <a:xfrm>
            <a:off x="90383" y="4769594"/>
            <a:ext cx="288000" cy="288000"/>
          </a:xfrm>
          <a:prstGeom prst="rect">
            <a:avLst/>
          </a:prstGeom>
          <a:noFill/>
          <a:ln>
            <a:noFill/>
          </a:ln>
        </p:spPr>
      </p:sp>
      <p:sp>
        <p:nvSpPr>
          <p:cNvPr id="202" name="Google Shape;202;p142"/>
          <p:cNvSpPr txBox="1"/>
          <p:nvPr>
            <p:ph idx="4" type="body"/>
          </p:nvPr>
        </p:nvSpPr>
        <p:spPr>
          <a:xfrm>
            <a:off x="663763" y="4769594"/>
            <a:ext cx="2448000" cy="288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000"/>
              <a:buNone/>
              <a:defRPr sz="1000">
                <a:solidFill>
                  <a:srgbClr val="B7B9BA"/>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3" name="Google Shape;203;p142"/>
          <p:cNvSpPr txBox="1"/>
          <p:nvPr>
            <p:ph idx="5" type="body"/>
          </p:nvPr>
        </p:nvSpPr>
        <p:spPr>
          <a:xfrm>
            <a:off x="352425" y="2809871"/>
            <a:ext cx="4140000" cy="1692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4" name="Google Shape;204;p142"/>
          <p:cNvSpPr txBox="1"/>
          <p:nvPr>
            <p:ph idx="6" type="body"/>
          </p:nvPr>
        </p:nvSpPr>
        <p:spPr>
          <a:xfrm>
            <a:off x="4651575" y="2809871"/>
            <a:ext cx="4140000" cy="1692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05" name="Google Shape;205;p142"/>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38888"/>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06" name="Google Shape;206;p142"/>
          <p:cNvSpPr txBox="1"/>
          <p:nvPr>
            <p:ph idx="7" type="body"/>
          </p:nvPr>
        </p:nvSpPr>
        <p:spPr>
          <a:xfrm>
            <a:off x="352425" y="4546964"/>
            <a:ext cx="8438400" cy="102592"/>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SzPts val="800"/>
              <a:buNone/>
              <a:defRPr b="0" sz="800">
                <a:solidFill>
                  <a:schemeClr val="dk2"/>
                </a:solidFill>
              </a:defRPr>
            </a:lvl1pPr>
            <a:lvl2pPr indent="-317500" lvl="1" marL="914400" algn="l">
              <a:lnSpc>
                <a:spcPct val="80000"/>
              </a:lnSpc>
              <a:spcBef>
                <a:spcPts val="0"/>
              </a:spcBef>
              <a:spcAft>
                <a:spcPts val="0"/>
              </a:spcAft>
              <a:buSzPts val="1400"/>
              <a:buFont typeface="Arial"/>
              <a:buChar char="•"/>
              <a:defRPr/>
            </a:lvl2pPr>
            <a:lvl3pPr indent="-317500" lvl="2" marL="1371600" algn="l">
              <a:lnSpc>
                <a:spcPct val="80000"/>
              </a:lnSpc>
              <a:spcBef>
                <a:spcPts val="0"/>
              </a:spcBef>
              <a:spcAft>
                <a:spcPts val="0"/>
              </a:spcAft>
              <a:buSzPts val="1400"/>
              <a:buChar char="–"/>
              <a:defRPr/>
            </a:lvl3pPr>
            <a:lvl4pPr indent="-317500" lvl="3" marL="1828800" algn="l">
              <a:lnSpc>
                <a:spcPct val="80000"/>
              </a:lnSpc>
              <a:spcBef>
                <a:spcPts val="0"/>
              </a:spcBef>
              <a:spcAft>
                <a:spcPts val="0"/>
              </a:spcAft>
              <a:buSzPts val="1400"/>
              <a:buChar char="–"/>
              <a:defRPr/>
            </a:lvl4pPr>
            <a:lvl5pPr indent="-317500" lvl="4" marL="2286000" algn="l">
              <a:lnSpc>
                <a:spcPct val="80000"/>
              </a:lnSpc>
              <a:spcBef>
                <a:spcPts val="0"/>
              </a:spcBef>
              <a:spcAft>
                <a:spcPts val="0"/>
              </a:spcAft>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ith Header 2, white logo" showMasterSp="0">
  <p:cSld name="Full Image with Header 2, white logo">
    <p:bg>
      <p:bgPr>
        <a:solidFill>
          <a:srgbClr val="FFFFFF"/>
        </a:solidFill>
      </p:bgPr>
    </p:bg>
    <p:spTree>
      <p:nvGrpSpPr>
        <p:cNvPr id="207" name="Shape 207"/>
        <p:cNvGrpSpPr/>
        <p:nvPr/>
      </p:nvGrpSpPr>
      <p:grpSpPr>
        <a:xfrm>
          <a:off x="0" y="0"/>
          <a:ext cx="0" cy="0"/>
          <a:chOff x="0" y="0"/>
          <a:chExt cx="0" cy="0"/>
        </a:xfrm>
      </p:grpSpPr>
      <p:sp>
        <p:nvSpPr>
          <p:cNvPr id="208" name="Google Shape;208;p143"/>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209" name="Google Shape;209;p143"/>
          <p:cNvGrpSpPr/>
          <p:nvPr/>
        </p:nvGrpSpPr>
        <p:grpSpPr>
          <a:xfrm>
            <a:off x="7014468" y="236463"/>
            <a:ext cx="1779160" cy="259200"/>
            <a:chOff x="1430338" y="-1666875"/>
            <a:chExt cx="4968876" cy="723900"/>
          </a:xfrm>
        </p:grpSpPr>
        <p:sp>
          <p:nvSpPr>
            <p:cNvPr id="210" name="Google Shape;210;p143"/>
            <p:cNvSpPr/>
            <p:nvPr/>
          </p:nvSpPr>
          <p:spPr>
            <a:xfrm>
              <a:off x="2705101" y="-1463675"/>
              <a:ext cx="447675" cy="509588"/>
            </a:xfrm>
            <a:custGeom>
              <a:rect b="b" l="l" r="r" t="t"/>
              <a:pathLst>
                <a:path extrusionOk="0" h="136" w="119">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1" name="Google Shape;211;p143"/>
            <p:cNvSpPr/>
            <p:nvPr/>
          </p:nvSpPr>
          <p:spPr>
            <a:xfrm>
              <a:off x="2327276" y="-1463675"/>
              <a:ext cx="344488" cy="509588"/>
            </a:xfrm>
            <a:custGeom>
              <a:rect b="b" l="l" r="r" t="t"/>
              <a:pathLst>
                <a:path extrusionOk="0" h="136" w="92">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2" name="Google Shape;212;p143"/>
            <p:cNvSpPr/>
            <p:nvPr/>
          </p:nvSpPr>
          <p:spPr>
            <a:xfrm>
              <a:off x="2143126" y="-1666875"/>
              <a:ext cx="173038" cy="712788"/>
            </a:xfrm>
            <a:custGeom>
              <a:rect b="b" l="l" r="r" t="t"/>
              <a:pathLst>
                <a:path extrusionOk="0" h="190" w="46">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3" name="Google Shape;213;p143"/>
            <p:cNvSpPr/>
            <p:nvPr/>
          </p:nvSpPr>
          <p:spPr>
            <a:xfrm>
              <a:off x="1430338" y="-1614488"/>
              <a:ext cx="652463" cy="660400"/>
            </a:xfrm>
            <a:custGeom>
              <a:rect b="b" l="l" r="r" t="t"/>
              <a:pathLst>
                <a:path extrusionOk="0" h="176" w="174">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4" name="Google Shape;214;p143"/>
            <p:cNvSpPr/>
            <p:nvPr/>
          </p:nvSpPr>
          <p:spPr>
            <a:xfrm>
              <a:off x="3181351" y="-1474788"/>
              <a:ext cx="541338" cy="531813"/>
            </a:xfrm>
            <a:custGeom>
              <a:rect b="b" l="l" r="r" t="t"/>
              <a:pathLst>
                <a:path extrusionOk="0" h="142" w="144">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5" name="Google Shape;215;p143"/>
            <p:cNvSpPr/>
            <p:nvPr/>
          </p:nvSpPr>
          <p:spPr>
            <a:xfrm>
              <a:off x="3800476" y="-1617663"/>
              <a:ext cx="577850" cy="663575"/>
            </a:xfrm>
            <a:custGeom>
              <a:rect b="b" l="l" r="r" t="t"/>
              <a:pathLst>
                <a:path extrusionOk="0" h="177" w="154">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6" name="Google Shape;216;p143"/>
            <p:cNvSpPr/>
            <p:nvPr/>
          </p:nvSpPr>
          <p:spPr>
            <a:xfrm>
              <a:off x="4456113" y="-1474788"/>
              <a:ext cx="536575" cy="531813"/>
            </a:xfrm>
            <a:custGeom>
              <a:rect b="b" l="l" r="r" t="t"/>
              <a:pathLst>
                <a:path extrusionOk="0" h="142" w="143">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7" name="Google Shape;217;p143"/>
            <p:cNvSpPr/>
            <p:nvPr/>
          </p:nvSpPr>
          <p:spPr>
            <a:xfrm>
              <a:off x="5645151" y="-1474788"/>
              <a:ext cx="506413" cy="531813"/>
            </a:xfrm>
            <a:custGeom>
              <a:rect b="b" l="l" r="r" t="t"/>
              <a:pathLst>
                <a:path extrusionOk="0" h="142" w="135">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8" name="Google Shape;218;p143"/>
            <p:cNvSpPr/>
            <p:nvPr/>
          </p:nvSpPr>
          <p:spPr>
            <a:xfrm>
              <a:off x="5072063" y="-1666875"/>
              <a:ext cx="509588" cy="712788"/>
            </a:xfrm>
            <a:custGeom>
              <a:rect b="b" l="l" r="r" t="t"/>
              <a:pathLst>
                <a:path extrusionOk="0" h="190" w="136">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19" name="Google Shape;219;p143"/>
            <p:cNvSpPr/>
            <p:nvPr/>
          </p:nvSpPr>
          <p:spPr>
            <a:xfrm>
              <a:off x="6223001" y="-1666875"/>
              <a:ext cx="176213" cy="712788"/>
            </a:xfrm>
            <a:custGeom>
              <a:rect b="b" l="l" r="r" t="t"/>
              <a:pathLst>
                <a:path extrusionOk="0" h="190" w="47">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220" name="Google Shape;220;p143"/>
          <p:cNvSpPr/>
          <p:nvPr>
            <p:ph idx="2" type="pic"/>
          </p:nvPr>
        </p:nvSpPr>
        <p:spPr>
          <a:xfrm>
            <a:off x="1" y="-900"/>
            <a:ext cx="9143999" cy="5144400"/>
          </a:xfrm>
          <a:prstGeom prst="rect">
            <a:avLst/>
          </a:prstGeom>
          <a:solidFill>
            <a:srgbClr val="B9C9D0">
              <a:alpha val="49803"/>
            </a:srgbClr>
          </a:solidFill>
          <a:ln>
            <a:noFill/>
          </a:ln>
        </p:spPr>
      </p:sp>
      <p:grpSp>
        <p:nvGrpSpPr>
          <p:cNvPr id="221" name="Google Shape;221;p143"/>
          <p:cNvGrpSpPr/>
          <p:nvPr/>
        </p:nvGrpSpPr>
        <p:grpSpPr>
          <a:xfrm>
            <a:off x="9286875" y="182684"/>
            <a:ext cx="1581150" cy="3229876"/>
            <a:chOff x="9286875" y="182684"/>
            <a:chExt cx="1581150" cy="3229876"/>
          </a:xfrm>
        </p:grpSpPr>
        <p:sp>
          <p:nvSpPr>
            <p:cNvPr id="222" name="Google Shape;222;p143"/>
            <p:cNvSpPr/>
            <p:nvPr/>
          </p:nvSpPr>
          <p:spPr>
            <a:xfrm>
              <a:off x="9288779" y="182684"/>
              <a:ext cx="1579245"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Crop picture</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Select picture &gt; click</a:t>
              </a:r>
              <a:r>
                <a:rPr b="0" lang="en-IN" sz="900">
                  <a:solidFill>
                    <a:schemeClr val="dk1"/>
                  </a:solidFill>
                  <a:latin typeface="Arial"/>
                  <a:ea typeface="Arial"/>
                  <a:cs typeface="Arial"/>
                  <a:sym typeface="Arial"/>
                </a:rPr>
                <a:t> on tab “Picture Tools &gt; Format”</a:t>
              </a:r>
              <a:endParaRPr b="0" sz="900">
                <a:solidFill>
                  <a:schemeClr val="dk1"/>
                </a:solidFill>
                <a:latin typeface="Arial"/>
                <a:ea typeface="Arial"/>
                <a:cs typeface="Arial"/>
                <a:sym typeface="Arial"/>
              </a:endParaRPr>
            </a:p>
          </p:txBody>
        </p:sp>
        <p:sp>
          <p:nvSpPr>
            <p:cNvPr id="223" name="Google Shape;223;p143"/>
            <p:cNvSpPr/>
            <p:nvPr/>
          </p:nvSpPr>
          <p:spPr>
            <a:xfrm>
              <a:off x="9288780" y="1261435"/>
              <a:ext cx="1579244" cy="1662924"/>
            </a:xfrm>
            <a:prstGeom prst="rect">
              <a:avLst/>
            </a:prstGeom>
            <a:solidFill>
              <a:srgbClr val="D3D4D5"/>
            </a:solidFill>
            <a:ln>
              <a:noFill/>
            </a:ln>
          </p:spPr>
          <p:txBody>
            <a:bodyPr anchorCtr="0" anchor="t" bIns="36000" lIns="36000" spcFirstLastPara="1" rIns="540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Click</a:t>
              </a:r>
              <a:r>
                <a:rPr b="0" lang="en-IN" sz="900">
                  <a:solidFill>
                    <a:schemeClr val="dk1"/>
                  </a:solidFill>
                  <a:latin typeface="Arial"/>
                  <a:ea typeface="Arial"/>
                  <a:cs typeface="Arial"/>
                  <a:sym typeface="Arial"/>
                </a:rPr>
                <a:t> on the icon </a:t>
              </a:r>
              <a:br>
                <a:rPr b="0" lang="en-IN" sz="900">
                  <a:solidFill>
                    <a:schemeClr val="dk1"/>
                  </a:solidFill>
                  <a:latin typeface="Arial"/>
                  <a:ea typeface="Arial"/>
                  <a:cs typeface="Arial"/>
                  <a:sym typeface="Arial"/>
                </a:rPr>
              </a:br>
              <a:r>
                <a:rPr b="0" lang="en-IN" sz="900">
                  <a:solidFill>
                    <a:schemeClr val="dk1"/>
                  </a:solidFill>
                  <a:latin typeface="Arial"/>
                  <a:ea typeface="Arial"/>
                  <a:cs typeface="Arial"/>
                  <a:sym typeface="Arial"/>
                </a:rPr>
                <a:t>above “Crop”</a:t>
              </a:r>
              <a:endParaRPr/>
            </a:p>
            <a:p>
              <a:pPr indent="0" lvl="0" marL="0" marR="0" rtl="0" algn="l">
                <a:spcBef>
                  <a:spcPts val="0"/>
                </a:spcBef>
                <a:spcAft>
                  <a:spcPts val="0"/>
                </a:spcAft>
                <a:buNone/>
              </a:pPr>
              <a:r>
                <a:t/>
              </a:r>
              <a:endParaRPr b="0"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You will see crop and scale markers on the corners</a:t>
              </a:r>
              <a:endParaRPr b="0" sz="900">
                <a:solidFill>
                  <a:schemeClr val="dk1"/>
                </a:solidFill>
                <a:latin typeface="Arial"/>
                <a:ea typeface="Arial"/>
                <a:cs typeface="Arial"/>
                <a:sym typeface="Arial"/>
              </a:endParaRPr>
            </a:p>
          </p:txBody>
        </p:sp>
        <p:pic>
          <p:nvPicPr>
            <p:cNvPr id="224" name="Google Shape;224;p143"/>
            <p:cNvPicPr preferRelativeResize="0"/>
            <p:nvPr/>
          </p:nvPicPr>
          <p:blipFill rotWithShape="1">
            <a:blip r:embed="rId2">
              <a:alphaModFix/>
            </a:blip>
            <a:srcRect b="0" l="0" r="0" t="0"/>
            <a:stretch/>
          </p:blipFill>
          <p:spPr>
            <a:xfrm>
              <a:off x="9901238" y="2334293"/>
              <a:ext cx="352425" cy="352425"/>
            </a:xfrm>
            <a:prstGeom prst="rect">
              <a:avLst/>
            </a:prstGeom>
            <a:noFill/>
            <a:ln>
              <a:noFill/>
            </a:ln>
          </p:spPr>
        </p:pic>
        <p:pic>
          <p:nvPicPr>
            <p:cNvPr id="225" name="Google Shape;225;p143"/>
            <p:cNvPicPr preferRelativeResize="0"/>
            <p:nvPr/>
          </p:nvPicPr>
          <p:blipFill rotWithShape="1">
            <a:blip r:embed="rId3">
              <a:alphaModFix/>
            </a:blip>
            <a:srcRect b="0" l="0" r="0" t="0"/>
            <a:stretch/>
          </p:blipFill>
          <p:spPr>
            <a:xfrm>
              <a:off x="9286875" y="670885"/>
              <a:ext cx="1581150" cy="590550"/>
            </a:xfrm>
            <a:prstGeom prst="rect">
              <a:avLst/>
            </a:prstGeom>
            <a:noFill/>
            <a:ln>
              <a:noFill/>
            </a:ln>
          </p:spPr>
        </p:pic>
        <p:pic>
          <p:nvPicPr>
            <p:cNvPr id="226" name="Google Shape;226;p143"/>
            <p:cNvPicPr preferRelativeResize="0"/>
            <p:nvPr/>
          </p:nvPicPr>
          <p:blipFill rotWithShape="1">
            <a:blip r:embed="rId4">
              <a:alphaModFix/>
            </a:blip>
            <a:srcRect b="0" l="38920" r="0" t="0"/>
            <a:stretch/>
          </p:blipFill>
          <p:spPr>
            <a:xfrm>
              <a:off x="10313189" y="1261435"/>
              <a:ext cx="511967" cy="876300"/>
            </a:xfrm>
            <a:prstGeom prst="rect">
              <a:avLst/>
            </a:prstGeom>
            <a:noFill/>
            <a:ln>
              <a:noFill/>
            </a:ln>
          </p:spPr>
        </p:pic>
        <p:pic>
          <p:nvPicPr>
            <p:cNvPr id="227" name="Google Shape;227;p143"/>
            <p:cNvPicPr preferRelativeResize="0"/>
            <p:nvPr/>
          </p:nvPicPr>
          <p:blipFill rotWithShape="1">
            <a:blip r:embed="rId5">
              <a:alphaModFix/>
            </a:blip>
            <a:srcRect b="0" l="0" r="0" t="0"/>
            <a:stretch/>
          </p:blipFill>
          <p:spPr>
            <a:xfrm>
              <a:off x="9334505" y="2334294"/>
              <a:ext cx="352425" cy="352425"/>
            </a:xfrm>
            <a:prstGeom prst="rect">
              <a:avLst/>
            </a:prstGeom>
            <a:noFill/>
            <a:ln>
              <a:noFill/>
            </a:ln>
          </p:spPr>
        </p:pic>
        <p:pic>
          <p:nvPicPr>
            <p:cNvPr id="228" name="Google Shape;228;p143"/>
            <p:cNvPicPr preferRelativeResize="0"/>
            <p:nvPr/>
          </p:nvPicPr>
          <p:blipFill rotWithShape="1">
            <a:blip r:embed="rId6">
              <a:alphaModFix/>
            </a:blip>
            <a:srcRect b="0" l="0" r="0" t="0"/>
            <a:stretch/>
          </p:blipFill>
          <p:spPr>
            <a:xfrm>
              <a:off x="10467970" y="2334294"/>
              <a:ext cx="352425" cy="352425"/>
            </a:xfrm>
            <a:prstGeom prst="rect">
              <a:avLst/>
            </a:prstGeom>
            <a:noFill/>
            <a:ln>
              <a:noFill/>
            </a:ln>
          </p:spPr>
        </p:pic>
        <p:sp>
          <p:nvSpPr>
            <p:cNvPr id="229" name="Google Shape;229;p143"/>
            <p:cNvSpPr/>
            <p:nvPr/>
          </p:nvSpPr>
          <p:spPr>
            <a:xfrm>
              <a:off x="10313189" y="1320967"/>
              <a:ext cx="442912" cy="442912"/>
            </a:xfrm>
            <a:prstGeom prst="rect">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30" name="Google Shape;230;p143"/>
            <p:cNvSpPr/>
            <p:nvPr/>
          </p:nvSpPr>
          <p:spPr>
            <a:xfrm>
              <a:off x="9288780" y="2924359"/>
              <a:ext cx="1579244"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Use the “circular scale icon” to scale your picture within the cropped region.</a:t>
              </a:r>
              <a:endParaRPr/>
            </a:p>
          </p:txBody>
        </p:sp>
        <p:cxnSp>
          <p:nvCxnSpPr>
            <p:cNvPr id="231" name="Google Shape;231;p143"/>
            <p:cNvCxnSpPr/>
            <p:nvPr/>
          </p:nvCxnSpPr>
          <p:spPr>
            <a:xfrm rot="10800000">
              <a:off x="9510718" y="2725307"/>
              <a:ext cx="0" cy="180000"/>
            </a:xfrm>
            <a:prstGeom prst="straightConnector1">
              <a:avLst/>
            </a:prstGeom>
            <a:noFill/>
            <a:ln cap="flat" cmpd="sng" w="12700">
              <a:solidFill>
                <a:schemeClr val="dk1"/>
              </a:solidFill>
              <a:prstDash val="solid"/>
              <a:miter lim="800000"/>
              <a:headEnd len="sm" w="sm" type="none"/>
              <a:tailEnd len="med" w="med" type="triangle"/>
            </a:ln>
          </p:spPr>
        </p:cxnSp>
        <p:cxnSp>
          <p:nvCxnSpPr>
            <p:cNvPr id="232" name="Google Shape;232;p143"/>
            <p:cNvCxnSpPr>
              <a:stCxn id="224" idx="0"/>
              <a:endCxn id="224" idx="2"/>
            </p:cNvCxnSpPr>
            <p:nvPr/>
          </p:nvCxnSpPr>
          <p:spPr>
            <a:xfrm>
              <a:off x="10077451" y="2334293"/>
              <a:ext cx="0" cy="352500"/>
            </a:xfrm>
            <a:prstGeom prst="straightConnector1">
              <a:avLst/>
            </a:prstGeom>
            <a:noFill/>
            <a:ln cap="flat" cmpd="sng" w="25400">
              <a:solidFill>
                <a:srgbClr val="FF0000"/>
              </a:solidFill>
              <a:prstDash val="solid"/>
              <a:miter lim="800000"/>
              <a:headEnd len="sm" w="sm" type="none"/>
              <a:tailEnd len="sm" w="sm" type="none"/>
            </a:ln>
          </p:spPr>
        </p:cxnSp>
        <p:cxnSp>
          <p:nvCxnSpPr>
            <p:cNvPr id="233" name="Google Shape;233;p143"/>
            <p:cNvCxnSpPr>
              <a:stCxn id="224" idx="3"/>
              <a:endCxn id="224" idx="1"/>
            </p:cNvCxnSpPr>
            <p:nvPr/>
          </p:nvCxnSpPr>
          <p:spPr>
            <a:xfrm rot="10800000">
              <a:off x="9901163" y="2510506"/>
              <a:ext cx="352500" cy="0"/>
            </a:xfrm>
            <a:prstGeom prst="straightConnector1">
              <a:avLst/>
            </a:prstGeom>
            <a:noFill/>
            <a:ln cap="flat" cmpd="sng" w="25400">
              <a:solidFill>
                <a:srgbClr val="FF0000"/>
              </a:solidFill>
              <a:prstDash val="solid"/>
              <a:miter lim="800000"/>
              <a:headEnd len="sm" w="sm" type="none"/>
              <a:tailEnd len="sm" w="sm" type="none"/>
            </a:ln>
          </p:spPr>
        </p:cxnSp>
        <p:cxnSp>
          <p:nvCxnSpPr>
            <p:cNvPr id="234" name="Google Shape;234;p143"/>
            <p:cNvCxnSpPr/>
            <p:nvPr/>
          </p:nvCxnSpPr>
          <p:spPr>
            <a:xfrm rot="10800000">
              <a:off x="10691808" y="2725307"/>
              <a:ext cx="0" cy="180000"/>
            </a:xfrm>
            <a:prstGeom prst="straightConnector1">
              <a:avLst/>
            </a:prstGeom>
            <a:noFill/>
            <a:ln cap="flat" cmpd="sng" w="12700">
              <a:solidFill>
                <a:schemeClr val="dk1"/>
              </a:solidFill>
              <a:prstDash val="solid"/>
              <a:miter lim="800000"/>
              <a:headEnd len="sm" w="sm" type="none"/>
              <a:tailEnd len="med" w="med" type="triangle"/>
            </a:ln>
          </p:spPr>
        </p:cxnSp>
        <p:sp>
          <p:nvSpPr>
            <p:cNvPr id="235" name="Google Shape;235;p143"/>
            <p:cNvSpPr/>
            <p:nvPr/>
          </p:nvSpPr>
          <p:spPr>
            <a:xfrm>
              <a:off x="10587033" y="2453357"/>
              <a:ext cx="233362" cy="233362"/>
            </a:xfrm>
            <a:prstGeom prst="ellipse">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236" name="Google Shape;236;p143"/>
          <p:cNvSpPr txBox="1"/>
          <p:nvPr>
            <p:ph idx="1" type="body"/>
          </p:nvPr>
        </p:nvSpPr>
        <p:spPr>
          <a:xfrm>
            <a:off x="0" y="-221258"/>
            <a:ext cx="36000" cy="36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4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37" name="Google Shape;237;p143"/>
          <p:cNvSpPr txBox="1"/>
          <p:nvPr>
            <p:ph type="title"/>
          </p:nvPr>
        </p:nvSpPr>
        <p:spPr>
          <a:xfrm>
            <a:off x="352424" y="252000"/>
            <a:ext cx="4428000" cy="895662"/>
          </a:xfrm>
          <a:prstGeom prst="rect">
            <a:avLst/>
          </a:prstGeom>
          <a:solidFill>
            <a:schemeClr val="lt1">
              <a:alpha val="89803"/>
            </a:schemeClr>
          </a:solidFill>
          <a:ln>
            <a:noFill/>
          </a:ln>
        </p:spPr>
        <p:txBody>
          <a:bodyPr anchorCtr="0" anchor="t" bIns="126000" lIns="100800" spcFirstLastPara="1" rIns="100800" wrap="square" tIns="126000">
            <a:noAutofit/>
          </a:bodyPr>
          <a:lstStyle>
            <a:lvl1pPr lvl="0" algn="l">
              <a:lnSpc>
                <a:spcPct val="100000"/>
              </a:lnSpc>
              <a:spcBef>
                <a:spcPts val="0"/>
              </a:spcBef>
              <a:spcAft>
                <a:spcPts val="0"/>
              </a:spcAft>
              <a:buClr>
                <a:schemeClr val="accent1"/>
              </a:buClr>
              <a:buSzPts val="25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ith Header 2, blue logo" showMasterSp="0">
  <p:cSld name="Full Image with Header 2, blue logo">
    <p:bg>
      <p:bgPr>
        <a:solidFill>
          <a:srgbClr val="005192"/>
        </a:solidFill>
      </p:bgPr>
    </p:bg>
    <p:spTree>
      <p:nvGrpSpPr>
        <p:cNvPr id="238" name="Shape 238"/>
        <p:cNvGrpSpPr/>
        <p:nvPr/>
      </p:nvGrpSpPr>
      <p:grpSpPr>
        <a:xfrm>
          <a:off x="0" y="0"/>
          <a:ext cx="0" cy="0"/>
          <a:chOff x="0" y="0"/>
          <a:chExt cx="0" cy="0"/>
        </a:xfrm>
      </p:grpSpPr>
      <p:grpSp>
        <p:nvGrpSpPr>
          <p:cNvPr id="239" name="Google Shape;239;p144"/>
          <p:cNvGrpSpPr/>
          <p:nvPr/>
        </p:nvGrpSpPr>
        <p:grpSpPr>
          <a:xfrm>
            <a:off x="0" y="-900"/>
            <a:ext cx="9143999" cy="5144400"/>
            <a:chOff x="0" y="-900"/>
            <a:chExt cx="9143999" cy="5144400"/>
          </a:xfrm>
        </p:grpSpPr>
        <p:sp>
          <p:nvSpPr>
            <p:cNvPr id="240" name="Google Shape;240;p144"/>
            <p:cNvSpPr/>
            <p:nvPr/>
          </p:nvSpPr>
          <p:spPr>
            <a:xfrm>
              <a:off x="7013813" y="-900"/>
              <a:ext cx="1782000" cy="5144400"/>
            </a:xfrm>
            <a:prstGeom prst="rect">
              <a:avLst/>
            </a:prstGeom>
            <a:gradFill>
              <a:gsLst>
                <a:gs pos="0">
                  <a:srgbClr val="005192"/>
                </a:gs>
                <a:gs pos="100000">
                  <a:srgbClr val="008BC5"/>
                </a:gs>
              </a:gsLst>
              <a:lin ang="0"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1" name="Google Shape;241;p144"/>
            <p:cNvSpPr/>
            <p:nvPr/>
          </p:nvSpPr>
          <p:spPr>
            <a:xfrm>
              <a:off x="0" y="-900"/>
              <a:ext cx="7013813" cy="5144400"/>
            </a:xfrm>
            <a:prstGeom prst="rect">
              <a:avLst/>
            </a:prstGeom>
            <a:solidFill>
              <a:srgbClr val="0051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2" name="Google Shape;242;p144"/>
            <p:cNvSpPr/>
            <p:nvPr/>
          </p:nvSpPr>
          <p:spPr>
            <a:xfrm>
              <a:off x="8795812" y="-900"/>
              <a:ext cx="348187" cy="5144400"/>
            </a:xfrm>
            <a:prstGeom prst="rect">
              <a:avLst/>
            </a:prstGeom>
            <a:solidFill>
              <a:srgbClr val="008B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243" name="Google Shape;243;p144"/>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44" name="Google Shape;244;p144"/>
          <p:cNvSpPr/>
          <p:nvPr>
            <p:ph idx="2" type="pic"/>
          </p:nvPr>
        </p:nvSpPr>
        <p:spPr>
          <a:xfrm>
            <a:off x="1" y="-450"/>
            <a:ext cx="9143999" cy="5144400"/>
          </a:xfrm>
          <a:prstGeom prst="rect">
            <a:avLst/>
          </a:prstGeom>
          <a:solidFill>
            <a:srgbClr val="B9C9D0">
              <a:alpha val="49803"/>
            </a:srgbClr>
          </a:solidFill>
          <a:ln>
            <a:noFill/>
          </a:ln>
        </p:spPr>
      </p:sp>
      <p:grpSp>
        <p:nvGrpSpPr>
          <p:cNvPr id="245" name="Google Shape;245;p144"/>
          <p:cNvGrpSpPr/>
          <p:nvPr/>
        </p:nvGrpSpPr>
        <p:grpSpPr>
          <a:xfrm>
            <a:off x="9286875" y="182684"/>
            <a:ext cx="1581150" cy="3229876"/>
            <a:chOff x="9286875" y="182684"/>
            <a:chExt cx="1581150" cy="3229876"/>
          </a:xfrm>
        </p:grpSpPr>
        <p:sp>
          <p:nvSpPr>
            <p:cNvPr id="246" name="Google Shape;246;p144"/>
            <p:cNvSpPr/>
            <p:nvPr/>
          </p:nvSpPr>
          <p:spPr>
            <a:xfrm>
              <a:off x="9288779" y="182684"/>
              <a:ext cx="1579245"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Crop picture</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Select picture &gt; click</a:t>
              </a:r>
              <a:r>
                <a:rPr b="0" lang="en-IN" sz="900">
                  <a:solidFill>
                    <a:schemeClr val="dk1"/>
                  </a:solidFill>
                  <a:latin typeface="Arial"/>
                  <a:ea typeface="Arial"/>
                  <a:cs typeface="Arial"/>
                  <a:sym typeface="Arial"/>
                </a:rPr>
                <a:t> on tab “Picture Tools &gt; Format”</a:t>
              </a:r>
              <a:endParaRPr b="0" sz="900">
                <a:solidFill>
                  <a:schemeClr val="dk1"/>
                </a:solidFill>
                <a:latin typeface="Arial"/>
                <a:ea typeface="Arial"/>
                <a:cs typeface="Arial"/>
                <a:sym typeface="Arial"/>
              </a:endParaRPr>
            </a:p>
          </p:txBody>
        </p:sp>
        <p:sp>
          <p:nvSpPr>
            <p:cNvPr id="247" name="Google Shape;247;p144"/>
            <p:cNvSpPr/>
            <p:nvPr/>
          </p:nvSpPr>
          <p:spPr>
            <a:xfrm>
              <a:off x="9288780" y="1261435"/>
              <a:ext cx="1579244" cy="1662924"/>
            </a:xfrm>
            <a:prstGeom prst="rect">
              <a:avLst/>
            </a:prstGeom>
            <a:solidFill>
              <a:srgbClr val="D3D4D5"/>
            </a:solidFill>
            <a:ln>
              <a:noFill/>
            </a:ln>
          </p:spPr>
          <p:txBody>
            <a:bodyPr anchorCtr="0" anchor="t" bIns="36000" lIns="36000" spcFirstLastPara="1" rIns="540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Click</a:t>
              </a:r>
              <a:r>
                <a:rPr b="0" lang="en-IN" sz="900">
                  <a:solidFill>
                    <a:schemeClr val="dk1"/>
                  </a:solidFill>
                  <a:latin typeface="Arial"/>
                  <a:ea typeface="Arial"/>
                  <a:cs typeface="Arial"/>
                  <a:sym typeface="Arial"/>
                </a:rPr>
                <a:t> on the icon </a:t>
              </a:r>
              <a:br>
                <a:rPr b="0" lang="en-IN" sz="900">
                  <a:solidFill>
                    <a:schemeClr val="dk1"/>
                  </a:solidFill>
                  <a:latin typeface="Arial"/>
                  <a:ea typeface="Arial"/>
                  <a:cs typeface="Arial"/>
                  <a:sym typeface="Arial"/>
                </a:rPr>
              </a:br>
              <a:r>
                <a:rPr b="0" lang="en-IN" sz="900">
                  <a:solidFill>
                    <a:schemeClr val="dk1"/>
                  </a:solidFill>
                  <a:latin typeface="Arial"/>
                  <a:ea typeface="Arial"/>
                  <a:cs typeface="Arial"/>
                  <a:sym typeface="Arial"/>
                </a:rPr>
                <a:t>above “Crop”</a:t>
              </a:r>
              <a:endParaRPr/>
            </a:p>
            <a:p>
              <a:pPr indent="0" lvl="0" marL="0" marR="0" rtl="0" algn="l">
                <a:spcBef>
                  <a:spcPts val="0"/>
                </a:spcBef>
                <a:spcAft>
                  <a:spcPts val="0"/>
                </a:spcAft>
                <a:buNone/>
              </a:pPr>
              <a:r>
                <a:t/>
              </a:r>
              <a:endParaRPr b="0"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You will see crop and scale markers on the corners</a:t>
              </a:r>
              <a:endParaRPr b="0" sz="900">
                <a:solidFill>
                  <a:schemeClr val="dk1"/>
                </a:solidFill>
                <a:latin typeface="Arial"/>
                <a:ea typeface="Arial"/>
                <a:cs typeface="Arial"/>
                <a:sym typeface="Arial"/>
              </a:endParaRPr>
            </a:p>
          </p:txBody>
        </p:sp>
        <p:pic>
          <p:nvPicPr>
            <p:cNvPr id="248" name="Google Shape;248;p144"/>
            <p:cNvPicPr preferRelativeResize="0"/>
            <p:nvPr/>
          </p:nvPicPr>
          <p:blipFill rotWithShape="1">
            <a:blip r:embed="rId2">
              <a:alphaModFix/>
            </a:blip>
            <a:srcRect b="0" l="0" r="0" t="0"/>
            <a:stretch/>
          </p:blipFill>
          <p:spPr>
            <a:xfrm>
              <a:off x="9901238" y="2334293"/>
              <a:ext cx="352425" cy="352425"/>
            </a:xfrm>
            <a:prstGeom prst="rect">
              <a:avLst/>
            </a:prstGeom>
            <a:noFill/>
            <a:ln>
              <a:noFill/>
            </a:ln>
          </p:spPr>
        </p:pic>
        <p:pic>
          <p:nvPicPr>
            <p:cNvPr id="249" name="Google Shape;249;p144"/>
            <p:cNvPicPr preferRelativeResize="0"/>
            <p:nvPr/>
          </p:nvPicPr>
          <p:blipFill rotWithShape="1">
            <a:blip r:embed="rId3">
              <a:alphaModFix/>
            </a:blip>
            <a:srcRect b="0" l="0" r="0" t="0"/>
            <a:stretch/>
          </p:blipFill>
          <p:spPr>
            <a:xfrm>
              <a:off x="9286875" y="670885"/>
              <a:ext cx="1581150" cy="590550"/>
            </a:xfrm>
            <a:prstGeom prst="rect">
              <a:avLst/>
            </a:prstGeom>
            <a:noFill/>
            <a:ln>
              <a:noFill/>
            </a:ln>
          </p:spPr>
        </p:pic>
        <p:pic>
          <p:nvPicPr>
            <p:cNvPr id="250" name="Google Shape;250;p144"/>
            <p:cNvPicPr preferRelativeResize="0"/>
            <p:nvPr/>
          </p:nvPicPr>
          <p:blipFill rotWithShape="1">
            <a:blip r:embed="rId4">
              <a:alphaModFix/>
            </a:blip>
            <a:srcRect b="0" l="38920" r="0" t="0"/>
            <a:stretch/>
          </p:blipFill>
          <p:spPr>
            <a:xfrm>
              <a:off x="10313189" y="1261435"/>
              <a:ext cx="511967" cy="876300"/>
            </a:xfrm>
            <a:prstGeom prst="rect">
              <a:avLst/>
            </a:prstGeom>
            <a:noFill/>
            <a:ln>
              <a:noFill/>
            </a:ln>
          </p:spPr>
        </p:pic>
        <p:pic>
          <p:nvPicPr>
            <p:cNvPr id="251" name="Google Shape;251;p144"/>
            <p:cNvPicPr preferRelativeResize="0"/>
            <p:nvPr/>
          </p:nvPicPr>
          <p:blipFill rotWithShape="1">
            <a:blip r:embed="rId5">
              <a:alphaModFix/>
            </a:blip>
            <a:srcRect b="0" l="0" r="0" t="0"/>
            <a:stretch/>
          </p:blipFill>
          <p:spPr>
            <a:xfrm>
              <a:off x="9334505" y="2334294"/>
              <a:ext cx="352425" cy="352425"/>
            </a:xfrm>
            <a:prstGeom prst="rect">
              <a:avLst/>
            </a:prstGeom>
            <a:noFill/>
            <a:ln>
              <a:noFill/>
            </a:ln>
          </p:spPr>
        </p:pic>
        <p:pic>
          <p:nvPicPr>
            <p:cNvPr id="252" name="Google Shape;252;p144"/>
            <p:cNvPicPr preferRelativeResize="0"/>
            <p:nvPr/>
          </p:nvPicPr>
          <p:blipFill rotWithShape="1">
            <a:blip r:embed="rId6">
              <a:alphaModFix/>
            </a:blip>
            <a:srcRect b="0" l="0" r="0" t="0"/>
            <a:stretch/>
          </p:blipFill>
          <p:spPr>
            <a:xfrm>
              <a:off x="10467970" y="2334294"/>
              <a:ext cx="352425" cy="352425"/>
            </a:xfrm>
            <a:prstGeom prst="rect">
              <a:avLst/>
            </a:prstGeom>
            <a:noFill/>
            <a:ln>
              <a:noFill/>
            </a:ln>
          </p:spPr>
        </p:pic>
        <p:sp>
          <p:nvSpPr>
            <p:cNvPr id="253" name="Google Shape;253;p144"/>
            <p:cNvSpPr/>
            <p:nvPr/>
          </p:nvSpPr>
          <p:spPr>
            <a:xfrm>
              <a:off x="10313189" y="1320967"/>
              <a:ext cx="442912" cy="442912"/>
            </a:xfrm>
            <a:prstGeom prst="rect">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54" name="Google Shape;254;p144"/>
            <p:cNvSpPr/>
            <p:nvPr/>
          </p:nvSpPr>
          <p:spPr>
            <a:xfrm>
              <a:off x="9288780" y="2924359"/>
              <a:ext cx="1579244"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Use the “circular scale icon” to scale your picture within the cropped region.</a:t>
              </a:r>
              <a:endParaRPr/>
            </a:p>
          </p:txBody>
        </p:sp>
        <p:cxnSp>
          <p:nvCxnSpPr>
            <p:cNvPr id="255" name="Google Shape;255;p144"/>
            <p:cNvCxnSpPr/>
            <p:nvPr/>
          </p:nvCxnSpPr>
          <p:spPr>
            <a:xfrm rot="10800000">
              <a:off x="9510718" y="2725307"/>
              <a:ext cx="0" cy="180000"/>
            </a:xfrm>
            <a:prstGeom prst="straightConnector1">
              <a:avLst/>
            </a:prstGeom>
            <a:noFill/>
            <a:ln cap="flat" cmpd="sng" w="12700">
              <a:solidFill>
                <a:schemeClr val="dk1"/>
              </a:solidFill>
              <a:prstDash val="solid"/>
              <a:miter lim="800000"/>
              <a:headEnd len="sm" w="sm" type="none"/>
              <a:tailEnd len="med" w="med" type="triangle"/>
            </a:ln>
          </p:spPr>
        </p:cxnSp>
        <p:cxnSp>
          <p:nvCxnSpPr>
            <p:cNvPr id="256" name="Google Shape;256;p144"/>
            <p:cNvCxnSpPr>
              <a:stCxn id="248" idx="0"/>
              <a:endCxn id="248" idx="2"/>
            </p:cNvCxnSpPr>
            <p:nvPr/>
          </p:nvCxnSpPr>
          <p:spPr>
            <a:xfrm>
              <a:off x="10077451" y="2334293"/>
              <a:ext cx="0" cy="352500"/>
            </a:xfrm>
            <a:prstGeom prst="straightConnector1">
              <a:avLst/>
            </a:prstGeom>
            <a:noFill/>
            <a:ln cap="flat" cmpd="sng" w="25400">
              <a:solidFill>
                <a:srgbClr val="FF0000"/>
              </a:solidFill>
              <a:prstDash val="solid"/>
              <a:miter lim="800000"/>
              <a:headEnd len="sm" w="sm" type="none"/>
              <a:tailEnd len="sm" w="sm" type="none"/>
            </a:ln>
          </p:spPr>
        </p:cxnSp>
        <p:cxnSp>
          <p:nvCxnSpPr>
            <p:cNvPr id="257" name="Google Shape;257;p144"/>
            <p:cNvCxnSpPr>
              <a:stCxn id="248" idx="3"/>
              <a:endCxn id="248" idx="1"/>
            </p:cNvCxnSpPr>
            <p:nvPr/>
          </p:nvCxnSpPr>
          <p:spPr>
            <a:xfrm rot="10800000">
              <a:off x="9901163" y="2510506"/>
              <a:ext cx="352500" cy="0"/>
            </a:xfrm>
            <a:prstGeom prst="straightConnector1">
              <a:avLst/>
            </a:prstGeom>
            <a:noFill/>
            <a:ln cap="flat" cmpd="sng" w="25400">
              <a:solidFill>
                <a:srgbClr val="FF0000"/>
              </a:solidFill>
              <a:prstDash val="solid"/>
              <a:miter lim="800000"/>
              <a:headEnd len="sm" w="sm" type="none"/>
              <a:tailEnd len="sm" w="sm" type="none"/>
            </a:ln>
          </p:spPr>
        </p:cxnSp>
        <p:cxnSp>
          <p:nvCxnSpPr>
            <p:cNvPr id="258" name="Google Shape;258;p144"/>
            <p:cNvCxnSpPr/>
            <p:nvPr/>
          </p:nvCxnSpPr>
          <p:spPr>
            <a:xfrm rot="10800000">
              <a:off x="10691808" y="2725307"/>
              <a:ext cx="0" cy="180000"/>
            </a:xfrm>
            <a:prstGeom prst="straightConnector1">
              <a:avLst/>
            </a:prstGeom>
            <a:noFill/>
            <a:ln cap="flat" cmpd="sng" w="12700">
              <a:solidFill>
                <a:schemeClr val="dk1"/>
              </a:solidFill>
              <a:prstDash val="solid"/>
              <a:miter lim="800000"/>
              <a:headEnd len="sm" w="sm" type="none"/>
              <a:tailEnd len="med" w="med" type="triangle"/>
            </a:ln>
          </p:spPr>
        </p:cxnSp>
        <p:sp>
          <p:nvSpPr>
            <p:cNvPr id="259" name="Google Shape;259;p144"/>
            <p:cNvSpPr/>
            <p:nvPr/>
          </p:nvSpPr>
          <p:spPr>
            <a:xfrm>
              <a:off x="10587033" y="2453357"/>
              <a:ext cx="233362" cy="233362"/>
            </a:xfrm>
            <a:prstGeom prst="ellipse">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260" name="Google Shape;260;p144"/>
          <p:cNvSpPr txBox="1"/>
          <p:nvPr>
            <p:ph idx="1" type="body"/>
          </p:nvPr>
        </p:nvSpPr>
        <p:spPr>
          <a:xfrm>
            <a:off x="0" y="-221258"/>
            <a:ext cx="36000" cy="36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4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1" name="Google Shape;261;p144"/>
          <p:cNvSpPr txBox="1"/>
          <p:nvPr>
            <p:ph type="title"/>
          </p:nvPr>
        </p:nvSpPr>
        <p:spPr>
          <a:xfrm>
            <a:off x="352424" y="252000"/>
            <a:ext cx="4428000" cy="895662"/>
          </a:xfrm>
          <a:prstGeom prst="rect">
            <a:avLst/>
          </a:prstGeom>
          <a:solidFill>
            <a:schemeClr val="lt1">
              <a:alpha val="89803"/>
            </a:schemeClr>
          </a:solidFill>
          <a:ln>
            <a:noFill/>
          </a:ln>
        </p:spPr>
        <p:txBody>
          <a:bodyPr anchorCtr="0" anchor="t" bIns="126000" lIns="100800" spcFirstLastPara="1" rIns="100800" wrap="square" tIns="126000">
            <a:noAutofit/>
          </a:bodyPr>
          <a:lstStyle>
            <a:lvl1pPr lvl="0" algn="l">
              <a:lnSpc>
                <a:spcPct val="100000"/>
              </a:lnSpc>
              <a:spcBef>
                <a:spcPts val="0"/>
              </a:spcBef>
              <a:spcAft>
                <a:spcPts val="0"/>
              </a:spcAft>
              <a:buClr>
                <a:schemeClr val="accent1"/>
              </a:buClr>
              <a:buSzPts val="25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Slim Image Slide">
  <p:cSld name="Text and Slim Image Slide">
    <p:spTree>
      <p:nvGrpSpPr>
        <p:cNvPr id="262" name="Shape 262"/>
        <p:cNvGrpSpPr/>
        <p:nvPr/>
      </p:nvGrpSpPr>
      <p:grpSpPr>
        <a:xfrm>
          <a:off x="0" y="0"/>
          <a:ext cx="0" cy="0"/>
          <a:chOff x="0" y="0"/>
          <a:chExt cx="0" cy="0"/>
        </a:xfrm>
      </p:grpSpPr>
      <p:sp>
        <p:nvSpPr>
          <p:cNvPr id="263" name="Google Shape;263;p145"/>
          <p:cNvSpPr txBox="1"/>
          <p:nvPr>
            <p:ph idx="1" type="body"/>
          </p:nvPr>
        </p:nvSpPr>
        <p:spPr>
          <a:xfrm>
            <a:off x="352424" y="974122"/>
            <a:ext cx="6292101"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4" name="Google Shape;264;p145"/>
          <p:cNvSpPr/>
          <p:nvPr>
            <p:ph idx="2" type="pic"/>
          </p:nvPr>
        </p:nvSpPr>
        <p:spPr>
          <a:xfrm>
            <a:off x="6793575" y="974123"/>
            <a:ext cx="2350426" cy="3527999"/>
          </a:xfrm>
          <a:prstGeom prst="rect">
            <a:avLst/>
          </a:prstGeom>
          <a:noFill/>
          <a:ln>
            <a:noFill/>
          </a:ln>
        </p:spPr>
      </p:sp>
      <p:sp>
        <p:nvSpPr>
          <p:cNvPr id="265" name="Google Shape;265;p145"/>
          <p:cNvSpPr/>
          <p:nvPr>
            <p:ph idx="3" type="pic"/>
          </p:nvPr>
        </p:nvSpPr>
        <p:spPr>
          <a:xfrm>
            <a:off x="90383" y="4769594"/>
            <a:ext cx="288000" cy="288000"/>
          </a:xfrm>
          <a:prstGeom prst="rect">
            <a:avLst/>
          </a:prstGeom>
          <a:noFill/>
          <a:ln>
            <a:noFill/>
          </a:ln>
        </p:spPr>
      </p:sp>
      <p:sp>
        <p:nvSpPr>
          <p:cNvPr id="266" name="Google Shape;266;p145"/>
          <p:cNvSpPr txBox="1"/>
          <p:nvPr>
            <p:ph idx="4" type="body"/>
          </p:nvPr>
        </p:nvSpPr>
        <p:spPr>
          <a:xfrm>
            <a:off x="663763" y="4769594"/>
            <a:ext cx="2448000" cy="288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000"/>
              <a:buNone/>
              <a:defRPr sz="1000">
                <a:solidFill>
                  <a:srgbClr val="B7B9BA"/>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67" name="Google Shape;267;p145"/>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68" name="Google Shape;268;p145"/>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269" name="Google Shape;269;p145"/>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38888"/>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and Slim Text">
  <p:cSld name="Image and Slim Text">
    <p:spTree>
      <p:nvGrpSpPr>
        <p:cNvPr id="270" name="Shape 270"/>
        <p:cNvGrpSpPr/>
        <p:nvPr/>
      </p:nvGrpSpPr>
      <p:grpSpPr>
        <a:xfrm>
          <a:off x="0" y="0"/>
          <a:ext cx="0" cy="0"/>
          <a:chOff x="0" y="0"/>
          <a:chExt cx="0" cy="0"/>
        </a:xfrm>
      </p:grpSpPr>
      <p:sp>
        <p:nvSpPr>
          <p:cNvPr id="271" name="Google Shape;271;p146"/>
          <p:cNvSpPr/>
          <p:nvPr>
            <p:ph idx="2" type="pic"/>
          </p:nvPr>
        </p:nvSpPr>
        <p:spPr>
          <a:xfrm>
            <a:off x="0" y="974122"/>
            <a:ext cx="6644525" cy="3528000"/>
          </a:xfrm>
          <a:prstGeom prst="rect">
            <a:avLst/>
          </a:prstGeom>
          <a:noFill/>
          <a:ln>
            <a:noFill/>
          </a:ln>
        </p:spPr>
      </p:sp>
      <p:sp>
        <p:nvSpPr>
          <p:cNvPr id="272" name="Google Shape;272;p146"/>
          <p:cNvSpPr txBox="1"/>
          <p:nvPr>
            <p:ph idx="1" type="body"/>
          </p:nvPr>
        </p:nvSpPr>
        <p:spPr>
          <a:xfrm>
            <a:off x="6793575" y="974122"/>
            <a:ext cx="19980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3" name="Google Shape;273;p146"/>
          <p:cNvSpPr/>
          <p:nvPr>
            <p:ph idx="3" type="pic"/>
          </p:nvPr>
        </p:nvSpPr>
        <p:spPr>
          <a:xfrm>
            <a:off x="90383" y="4769594"/>
            <a:ext cx="288000" cy="288000"/>
          </a:xfrm>
          <a:prstGeom prst="rect">
            <a:avLst/>
          </a:prstGeom>
          <a:noFill/>
          <a:ln>
            <a:noFill/>
          </a:ln>
        </p:spPr>
      </p:sp>
      <p:sp>
        <p:nvSpPr>
          <p:cNvPr id="274" name="Google Shape;274;p146"/>
          <p:cNvSpPr txBox="1"/>
          <p:nvPr>
            <p:ph idx="4" type="body"/>
          </p:nvPr>
        </p:nvSpPr>
        <p:spPr>
          <a:xfrm>
            <a:off x="663763" y="4769594"/>
            <a:ext cx="2448000" cy="288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000"/>
              <a:buNone/>
              <a:defRPr sz="1000">
                <a:solidFill>
                  <a:srgbClr val="B7B9BA"/>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275" name="Google Shape;275;p146"/>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76" name="Google Shape;276;p146"/>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277" name="Google Shape;277;p146"/>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38888"/>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ith AkzoNobel logo white" showMasterSp="0">
  <p:cSld name="Full Image with AkzoNobel logo white">
    <p:bg>
      <p:bgPr>
        <a:solidFill>
          <a:srgbClr val="FFFFFF"/>
        </a:solidFill>
      </p:bgPr>
    </p:bg>
    <p:spTree>
      <p:nvGrpSpPr>
        <p:cNvPr id="278" name="Shape 278"/>
        <p:cNvGrpSpPr/>
        <p:nvPr/>
      </p:nvGrpSpPr>
      <p:grpSpPr>
        <a:xfrm>
          <a:off x="0" y="0"/>
          <a:ext cx="0" cy="0"/>
          <a:chOff x="0" y="0"/>
          <a:chExt cx="0" cy="0"/>
        </a:xfrm>
      </p:grpSpPr>
      <p:sp>
        <p:nvSpPr>
          <p:cNvPr id="279" name="Google Shape;279;p147"/>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280" name="Google Shape;280;p147"/>
          <p:cNvGrpSpPr/>
          <p:nvPr/>
        </p:nvGrpSpPr>
        <p:grpSpPr>
          <a:xfrm>
            <a:off x="7014468" y="236463"/>
            <a:ext cx="1779160" cy="259200"/>
            <a:chOff x="1430338" y="-1666875"/>
            <a:chExt cx="4968876" cy="723900"/>
          </a:xfrm>
        </p:grpSpPr>
        <p:sp>
          <p:nvSpPr>
            <p:cNvPr id="281" name="Google Shape;281;p147"/>
            <p:cNvSpPr/>
            <p:nvPr/>
          </p:nvSpPr>
          <p:spPr>
            <a:xfrm>
              <a:off x="2705101" y="-1463675"/>
              <a:ext cx="447675" cy="509588"/>
            </a:xfrm>
            <a:custGeom>
              <a:rect b="b" l="l" r="r" t="t"/>
              <a:pathLst>
                <a:path extrusionOk="0" h="136" w="119">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2" name="Google Shape;282;p147"/>
            <p:cNvSpPr/>
            <p:nvPr/>
          </p:nvSpPr>
          <p:spPr>
            <a:xfrm>
              <a:off x="2327276" y="-1463675"/>
              <a:ext cx="344488" cy="509588"/>
            </a:xfrm>
            <a:custGeom>
              <a:rect b="b" l="l" r="r" t="t"/>
              <a:pathLst>
                <a:path extrusionOk="0" h="136" w="92">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3" name="Google Shape;283;p147"/>
            <p:cNvSpPr/>
            <p:nvPr/>
          </p:nvSpPr>
          <p:spPr>
            <a:xfrm>
              <a:off x="2143126" y="-1666875"/>
              <a:ext cx="173038" cy="712788"/>
            </a:xfrm>
            <a:custGeom>
              <a:rect b="b" l="l" r="r" t="t"/>
              <a:pathLst>
                <a:path extrusionOk="0" h="190" w="46">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4" name="Google Shape;284;p147"/>
            <p:cNvSpPr/>
            <p:nvPr/>
          </p:nvSpPr>
          <p:spPr>
            <a:xfrm>
              <a:off x="1430338" y="-1614488"/>
              <a:ext cx="652463" cy="660400"/>
            </a:xfrm>
            <a:custGeom>
              <a:rect b="b" l="l" r="r" t="t"/>
              <a:pathLst>
                <a:path extrusionOk="0" h="176" w="174">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5" name="Google Shape;285;p147"/>
            <p:cNvSpPr/>
            <p:nvPr/>
          </p:nvSpPr>
          <p:spPr>
            <a:xfrm>
              <a:off x="3181351" y="-1474788"/>
              <a:ext cx="541338" cy="531813"/>
            </a:xfrm>
            <a:custGeom>
              <a:rect b="b" l="l" r="r" t="t"/>
              <a:pathLst>
                <a:path extrusionOk="0" h="142" w="144">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6" name="Google Shape;286;p147"/>
            <p:cNvSpPr/>
            <p:nvPr/>
          </p:nvSpPr>
          <p:spPr>
            <a:xfrm>
              <a:off x="3800476" y="-1617663"/>
              <a:ext cx="577850" cy="663575"/>
            </a:xfrm>
            <a:custGeom>
              <a:rect b="b" l="l" r="r" t="t"/>
              <a:pathLst>
                <a:path extrusionOk="0" h="177" w="154">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7" name="Google Shape;287;p147"/>
            <p:cNvSpPr/>
            <p:nvPr/>
          </p:nvSpPr>
          <p:spPr>
            <a:xfrm>
              <a:off x="4456113" y="-1474788"/>
              <a:ext cx="536575" cy="531813"/>
            </a:xfrm>
            <a:custGeom>
              <a:rect b="b" l="l" r="r" t="t"/>
              <a:pathLst>
                <a:path extrusionOk="0" h="142" w="143">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8" name="Google Shape;288;p147"/>
            <p:cNvSpPr/>
            <p:nvPr/>
          </p:nvSpPr>
          <p:spPr>
            <a:xfrm>
              <a:off x="5645151" y="-1474788"/>
              <a:ext cx="506413" cy="531813"/>
            </a:xfrm>
            <a:custGeom>
              <a:rect b="b" l="l" r="r" t="t"/>
              <a:pathLst>
                <a:path extrusionOk="0" h="142" w="135">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9" name="Google Shape;289;p147"/>
            <p:cNvSpPr/>
            <p:nvPr/>
          </p:nvSpPr>
          <p:spPr>
            <a:xfrm>
              <a:off x="5072063" y="-1666875"/>
              <a:ext cx="509588" cy="712788"/>
            </a:xfrm>
            <a:custGeom>
              <a:rect b="b" l="l" r="r" t="t"/>
              <a:pathLst>
                <a:path extrusionOk="0" h="190" w="136">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90" name="Google Shape;290;p147"/>
            <p:cNvSpPr/>
            <p:nvPr/>
          </p:nvSpPr>
          <p:spPr>
            <a:xfrm>
              <a:off x="6223001" y="-1666875"/>
              <a:ext cx="176213" cy="712788"/>
            </a:xfrm>
            <a:custGeom>
              <a:rect b="b" l="l" r="r" t="t"/>
              <a:pathLst>
                <a:path extrusionOk="0" h="190" w="47">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291" name="Google Shape;291;p147"/>
          <p:cNvGrpSpPr/>
          <p:nvPr/>
        </p:nvGrpSpPr>
        <p:grpSpPr>
          <a:xfrm>
            <a:off x="9286875" y="182684"/>
            <a:ext cx="1581150" cy="3229876"/>
            <a:chOff x="9286875" y="182684"/>
            <a:chExt cx="1581150" cy="3229876"/>
          </a:xfrm>
        </p:grpSpPr>
        <p:sp>
          <p:nvSpPr>
            <p:cNvPr id="292" name="Google Shape;292;p147"/>
            <p:cNvSpPr/>
            <p:nvPr/>
          </p:nvSpPr>
          <p:spPr>
            <a:xfrm>
              <a:off x="9288779" y="182684"/>
              <a:ext cx="1579245"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Crop picture</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Select picture &gt; click</a:t>
              </a:r>
              <a:r>
                <a:rPr b="0" lang="en-IN" sz="900">
                  <a:solidFill>
                    <a:schemeClr val="dk1"/>
                  </a:solidFill>
                  <a:latin typeface="Arial"/>
                  <a:ea typeface="Arial"/>
                  <a:cs typeface="Arial"/>
                  <a:sym typeface="Arial"/>
                </a:rPr>
                <a:t> on tab “Picture Tools &gt; Format”</a:t>
              </a:r>
              <a:endParaRPr b="0" sz="900">
                <a:solidFill>
                  <a:schemeClr val="dk1"/>
                </a:solidFill>
                <a:latin typeface="Arial"/>
                <a:ea typeface="Arial"/>
                <a:cs typeface="Arial"/>
                <a:sym typeface="Arial"/>
              </a:endParaRPr>
            </a:p>
          </p:txBody>
        </p:sp>
        <p:sp>
          <p:nvSpPr>
            <p:cNvPr id="293" name="Google Shape;293;p147"/>
            <p:cNvSpPr/>
            <p:nvPr/>
          </p:nvSpPr>
          <p:spPr>
            <a:xfrm>
              <a:off x="9288780" y="1261435"/>
              <a:ext cx="1579244" cy="1662924"/>
            </a:xfrm>
            <a:prstGeom prst="rect">
              <a:avLst/>
            </a:prstGeom>
            <a:solidFill>
              <a:srgbClr val="D3D4D5"/>
            </a:solidFill>
            <a:ln>
              <a:noFill/>
            </a:ln>
          </p:spPr>
          <p:txBody>
            <a:bodyPr anchorCtr="0" anchor="t" bIns="36000" lIns="36000" spcFirstLastPara="1" rIns="540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Click</a:t>
              </a:r>
              <a:r>
                <a:rPr b="0" lang="en-IN" sz="900">
                  <a:solidFill>
                    <a:schemeClr val="dk1"/>
                  </a:solidFill>
                  <a:latin typeface="Arial"/>
                  <a:ea typeface="Arial"/>
                  <a:cs typeface="Arial"/>
                  <a:sym typeface="Arial"/>
                </a:rPr>
                <a:t> on the icon </a:t>
              </a:r>
              <a:br>
                <a:rPr b="0" lang="en-IN" sz="900">
                  <a:solidFill>
                    <a:schemeClr val="dk1"/>
                  </a:solidFill>
                  <a:latin typeface="Arial"/>
                  <a:ea typeface="Arial"/>
                  <a:cs typeface="Arial"/>
                  <a:sym typeface="Arial"/>
                </a:rPr>
              </a:br>
              <a:r>
                <a:rPr b="0" lang="en-IN" sz="900">
                  <a:solidFill>
                    <a:schemeClr val="dk1"/>
                  </a:solidFill>
                  <a:latin typeface="Arial"/>
                  <a:ea typeface="Arial"/>
                  <a:cs typeface="Arial"/>
                  <a:sym typeface="Arial"/>
                </a:rPr>
                <a:t>above “Crop”</a:t>
              </a:r>
              <a:endParaRPr/>
            </a:p>
            <a:p>
              <a:pPr indent="0" lvl="0" marL="0" marR="0" rtl="0" algn="l">
                <a:spcBef>
                  <a:spcPts val="0"/>
                </a:spcBef>
                <a:spcAft>
                  <a:spcPts val="0"/>
                </a:spcAft>
                <a:buNone/>
              </a:pPr>
              <a:r>
                <a:t/>
              </a:r>
              <a:endParaRPr b="0"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You will see crop and scale markers on the corners</a:t>
              </a:r>
              <a:endParaRPr b="0" sz="900">
                <a:solidFill>
                  <a:schemeClr val="dk1"/>
                </a:solidFill>
                <a:latin typeface="Arial"/>
                <a:ea typeface="Arial"/>
                <a:cs typeface="Arial"/>
                <a:sym typeface="Arial"/>
              </a:endParaRPr>
            </a:p>
          </p:txBody>
        </p:sp>
        <p:pic>
          <p:nvPicPr>
            <p:cNvPr id="294" name="Google Shape;294;p147"/>
            <p:cNvPicPr preferRelativeResize="0"/>
            <p:nvPr/>
          </p:nvPicPr>
          <p:blipFill rotWithShape="1">
            <a:blip r:embed="rId2">
              <a:alphaModFix/>
            </a:blip>
            <a:srcRect b="0" l="0" r="0" t="0"/>
            <a:stretch/>
          </p:blipFill>
          <p:spPr>
            <a:xfrm>
              <a:off x="9901238" y="2334293"/>
              <a:ext cx="352425" cy="352425"/>
            </a:xfrm>
            <a:prstGeom prst="rect">
              <a:avLst/>
            </a:prstGeom>
            <a:noFill/>
            <a:ln>
              <a:noFill/>
            </a:ln>
          </p:spPr>
        </p:pic>
        <p:pic>
          <p:nvPicPr>
            <p:cNvPr id="295" name="Google Shape;295;p147"/>
            <p:cNvPicPr preferRelativeResize="0"/>
            <p:nvPr/>
          </p:nvPicPr>
          <p:blipFill rotWithShape="1">
            <a:blip r:embed="rId3">
              <a:alphaModFix/>
            </a:blip>
            <a:srcRect b="0" l="0" r="0" t="0"/>
            <a:stretch/>
          </p:blipFill>
          <p:spPr>
            <a:xfrm>
              <a:off x="9286875" y="670885"/>
              <a:ext cx="1581150" cy="590550"/>
            </a:xfrm>
            <a:prstGeom prst="rect">
              <a:avLst/>
            </a:prstGeom>
            <a:noFill/>
            <a:ln>
              <a:noFill/>
            </a:ln>
          </p:spPr>
        </p:pic>
        <p:pic>
          <p:nvPicPr>
            <p:cNvPr id="296" name="Google Shape;296;p147"/>
            <p:cNvPicPr preferRelativeResize="0"/>
            <p:nvPr/>
          </p:nvPicPr>
          <p:blipFill rotWithShape="1">
            <a:blip r:embed="rId4">
              <a:alphaModFix/>
            </a:blip>
            <a:srcRect b="0" l="38920" r="0" t="0"/>
            <a:stretch/>
          </p:blipFill>
          <p:spPr>
            <a:xfrm>
              <a:off x="10313189" y="1261435"/>
              <a:ext cx="511967" cy="876300"/>
            </a:xfrm>
            <a:prstGeom prst="rect">
              <a:avLst/>
            </a:prstGeom>
            <a:noFill/>
            <a:ln>
              <a:noFill/>
            </a:ln>
          </p:spPr>
        </p:pic>
        <p:pic>
          <p:nvPicPr>
            <p:cNvPr id="297" name="Google Shape;297;p147"/>
            <p:cNvPicPr preferRelativeResize="0"/>
            <p:nvPr/>
          </p:nvPicPr>
          <p:blipFill rotWithShape="1">
            <a:blip r:embed="rId5">
              <a:alphaModFix/>
            </a:blip>
            <a:srcRect b="0" l="0" r="0" t="0"/>
            <a:stretch/>
          </p:blipFill>
          <p:spPr>
            <a:xfrm>
              <a:off x="9334505" y="2334294"/>
              <a:ext cx="352425" cy="352425"/>
            </a:xfrm>
            <a:prstGeom prst="rect">
              <a:avLst/>
            </a:prstGeom>
            <a:noFill/>
            <a:ln>
              <a:noFill/>
            </a:ln>
          </p:spPr>
        </p:pic>
        <p:pic>
          <p:nvPicPr>
            <p:cNvPr id="298" name="Google Shape;298;p147"/>
            <p:cNvPicPr preferRelativeResize="0"/>
            <p:nvPr/>
          </p:nvPicPr>
          <p:blipFill rotWithShape="1">
            <a:blip r:embed="rId6">
              <a:alphaModFix/>
            </a:blip>
            <a:srcRect b="0" l="0" r="0" t="0"/>
            <a:stretch/>
          </p:blipFill>
          <p:spPr>
            <a:xfrm>
              <a:off x="10467970" y="2334294"/>
              <a:ext cx="352425" cy="352425"/>
            </a:xfrm>
            <a:prstGeom prst="rect">
              <a:avLst/>
            </a:prstGeom>
            <a:noFill/>
            <a:ln>
              <a:noFill/>
            </a:ln>
          </p:spPr>
        </p:pic>
        <p:sp>
          <p:nvSpPr>
            <p:cNvPr id="299" name="Google Shape;299;p147"/>
            <p:cNvSpPr/>
            <p:nvPr/>
          </p:nvSpPr>
          <p:spPr>
            <a:xfrm>
              <a:off x="10313189" y="1320967"/>
              <a:ext cx="442912" cy="442912"/>
            </a:xfrm>
            <a:prstGeom prst="rect">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00" name="Google Shape;300;p147"/>
            <p:cNvSpPr/>
            <p:nvPr/>
          </p:nvSpPr>
          <p:spPr>
            <a:xfrm>
              <a:off x="9288780" y="2924359"/>
              <a:ext cx="1579244"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Use the “circular scale icon” to scale your picture within the cropped region.</a:t>
              </a:r>
              <a:endParaRPr/>
            </a:p>
          </p:txBody>
        </p:sp>
        <p:cxnSp>
          <p:nvCxnSpPr>
            <p:cNvPr id="301" name="Google Shape;301;p147"/>
            <p:cNvCxnSpPr/>
            <p:nvPr/>
          </p:nvCxnSpPr>
          <p:spPr>
            <a:xfrm rot="10800000">
              <a:off x="9510718" y="2725307"/>
              <a:ext cx="0" cy="180000"/>
            </a:xfrm>
            <a:prstGeom prst="straightConnector1">
              <a:avLst/>
            </a:prstGeom>
            <a:noFill/>
            <a:ln cap="flat" cmpd="sng" w="12700">
              <a:solidFill>
                <a:schemeClr val="dk1"/>
              </a:solidFill>
              <a:prstDash val="solid"/>
              <a:miter lim="800000"/>
              <a:headEnd len="sm" w="sm" type="none"/>
              <a:tailEnd len="med" w="med" type="triangle"/>
            </a:ln>
          </p:spPr>
        </p:cxnSp>
        <p:cxnSp>
          <p:nvCxnSpPr>
            <p:cNvPr id="302" name="Google Shape;302;p147"/>
            <p:cNvCxnSpPr>
              <a:stCxn id="294" idx="0"/>
              <a:endCxn id="294" idx="2"/>
            </p:cNvCxnSpPr>
            <p:nvPr/>
          </p:nvCxnSpPr>
          <p:spPr>
            <a:xfrm>
              <a:off x="10077451" y="2334293"/>
              <a:ext cx="0" cy="352500"/>
            </a:xfrm>
            <a:prstGeom prst="straightConnector1">
              <a:avLst/>
            </a:prstGeom>
            <a:noFill/>
            <a:ln cap="flat" cmpd="sng" w="25400">
              <a:solidFill>
                <a:srgbClr val="FF0000"/>
              </a:solidFill>
              <a:prstDash val="solid"/>
              <a:miter lim="800000"/>
              <a:headEnd len="sm" w="sm" type="none"/>
              <a:tailEnd len="sm" w="sm" type="none"/>
            </a:ln>
          </p:spPr>
        </p:cxnSp>
        <p:cxnSp>
          <p:nvCxnSpPr>
            <p:cNvPr id="303" name="Google Shape;303;p147"/>
            <p:cNvCxnSpPr>
              <a:stCxn id="294" idx="3"/>
              <a:endCxn id="294" idx="1"/>
            </p:cNvCxnSpPr>
            <p:nvPr/>
          </p:nvCxnSpPr>
          <p:spPr>
            <a:xfrm rot="10800000">
              <a:off x="9901163" y="2510506"/>
              <a:ext cx="352500" cy="0"/>
            </a:xfrm>
            <a:prstGeom prst="straightConnector1">
              <a:avLst/>
            </a:prstGeom>
            <a:noFill/>
            <a:ln cap="flat" cmpd="sng" w="25400">
              <a:solidFill>
                <a:srgbClr val="FF0000"/>
              </a:solidFill>
              <a:prstDash val="solid"/>
              <a:miter lim="800000"/>
              <a:headEnd len="sm" w="sm" type="none"/>
              <a:tailEnd len="sm" w="sm" type="none"/>
            </a:ln>
          </p:spPr>
        </p:cxnSp>
        <p:cxnSp>
          <p:nvCxnSpPr>
            <p:cNvPr id="304" name="Google Shape;304;p147"/>
            <p:cNvCxnSpPr/>
            <p:nvPr/>
          </p:nvCxnSpPr>
          <p:spPr>
            <a:xfrm rot="10800000">
              <a:off x="10691808" y="2725307"/>
              <a:ext cx="0" cy="180000"/>
            </a:xfrm>
            <a:prstGeom prst="straightConnector1">
              <a:avLst/>
            </a:prstGeom>
            <a:noFill/>
            <a:ln cap="flat" cmpd="sng" w="12700">
              <a:solidFill>
                <a:schemeClr val="dk1"/>
              </a:solidFill>
              <a:prstDash val="solid"/>
              <a:miter lim="800000"/>
              <a:headEnd len="sm" w="sm" type="none"/>
              <a:tailEnd len="med" w="med" type="triangle"/>
            </a:ln>
          </p:spPr>
        </p:cxnSp>
        <p:sp>
          <p:nvSpPr>
            <p:cNvPr id="305" name="Google Shape;305;p147"/>
            <p:cNvSpPr/>
            <p:nvPr/>
          </p:nvSpPr>
          <p:spPr>
            <a:xfrm>
              <a:off x="10587033" y="2453357"/>
              <a:ext cx="233362" cy="233362"/>
            </a:xfrm>
            <a:prstGeom prst="ellipse">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06" name="Google Shape;306;p147"/>
          <p:cNvSpPr/>
          <p:nvPr>
            <p:ph idx="2" type="pic"/>
          </p:nvPr>
        </p:nvSpPr>
        <p:spPr>
          <a:xfrm>
            <a:off x="1" y="-900"/>
            <a:ext cx="9143999" cy="5144400"/>
          </a:xfrm>
          <a:prstGeom prst="rect">
            <a:avLst/>
          </a:prstGeom>
          <a:solidFill>
            <a:srgbClr val="B9C9D0">
              <a:alpha val="49803"/>
            </a:srgbClr>
          </a:solidFill>
          <a:ln>
            <a:noFill/>
          </a:ln>
        </p:spPr>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ll Image with AkzoNobel logo blue" showMasterSp="0">
  <p:cSld name="Full Image with AkzoNobel logo blue">
    <p:bg>
      <p:bgPr>
        <a:solidFill>
          <a:srgbClr val="005192"/>
        </a:solidFill>
      </p:bgPr>
    </p:bg>
    <p:spTree>
      <p:nvGrpSpPr>
        <p:cNvPr id="307" name="Shape 307"/>
        <p:cNvGrpSpPr/>
        <p:nvPr/>
      </p:nvGrpSpPr>
      <p:grpSpPr>
        <a:xfrm>
          <a:off x="0" y="0"/>
          <a:ext cx="0" cy="0"/>
          <a:chOff x="0" y="0"/>
          <a:chExt cx="0" cy="0"/>
        </a:xfrm>
      </p:grpSpPr>
      <p:grpSp>
        <p:nvGrpSpPr>
          <p:cNvPr id="308" name="Google Shape;308;p148"/>
          <p:cNvGrpSpPr/>
          <p:nvPr/>
        </p:nvGrpSpPr>
        <p:grpSpPr>
          <a:xfrm>
            <a:off x="0" y="-900"/>
            <a:ext cx="9143999" cy="5144400"/>
            <a:chOff x="0" y="-900"/>
            <a:chExt cx="9143999" cy="5144400"/>
          </a:xfrm>
        </p:grpSpPr>
        <p:sp>
          <p:nvSpPr>
            <p:cNvPr id="309" name="Google Shape;309;p148"/>
            <p:cNvSpPr/>
            <p:nvPr/>
          </p:nvSpPr>
          <p:spPr>
            <a:xfrm>
              <a:off x="7013813" y="-900"/>
              <a:ext cx="1782000" cy="5144400"/>
            </a:xfrm>
            <a:prstGeom prst="rect">
              <a:avLst/>
            </a:prstGeom>
            <a:gradFill>
              <a:gsLst>
                <a:gs pos="0">
                  <a:srgbClr val="005192"/>
                </a:gs>
                <a:gs pos="100000">
                  <a:srgbClr val="008BC5"/>
                </a:gs>
              </a:gsLst>
              <a:lin ang="0"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0" name="Google Shape;310;p148"/>
            <p:cNvSpPr/>
            <p:nvPr/>
          </p:nvSpPr>
          <p:spPr>
            <a:xfrm>
              <a:off x="0" y="-900"/>
              <a:ext cx="7013813" cy="5144400"/>
            </a:xfrm>
            <a:prstGeom prst="rect">
              <a:avLst/>
            </a:prstGeom>
            <a:solidFill>
              <a:srgbClr val="0051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1" name="Google Shape;311;p148"/>
            <p:cNvSpPr/>
            <p:nvPr/>
          </p:nvSpPr>
          <p:spPr>
            <a:xfrm>
              <a:off x="8795812" y="-900"/>
              <a:ext cx="348187" cy="5144400"/>
            </a:xfrm>
            <a:prstGeom prst="rect">
              <a:avLst/>
            </a:prstGeom>
            <a:solidFill>
              <a:srgbClr val="008B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12" name="Google Shape;312;p148"/>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13" name="Google Shape;313;p148"/>
          <p:cNvSpPr/>
          <p:nvPr>
            <p:ph idx="2" type="pic"/>
          </p:nvPr>
        </p:nvSpPr>
        <p:spPr>
          <a:xfrm>
            <a:off x="1" y="-450"/>
            <a:ext cx="9143999" cy="5144400"/>
          </a:xfrm>
          <a:prstGeom prst="rect">
            <a:avLst/>
          </a:prstGeom>
          <a:solidFill>
            <a:srgbClr val="B9C9D0">
              <a:alpha val="49803"/>
            </a:srgbClr>
          </a:solidFill>
          <a:ln>
            <a:noFill/>
          </a:ln>
        </p:spPr>
      </p:sp>
      <p:grpSp>
        <p:nvGrpSpPr>
          <p:cNvPr id="314" name="Google Shape;314;p148"/>
          <p:cNvGrpSpPr/>
          <p:nvPr/>
        </p:nvGrpSpPr>
        <p:grpSpPr>
          <a:xfrm>
            <a:off x="9286875" y="182684"/>
            <a:ext cx="1581150" cy="3229876"/>
            <a:chOff x="9286875" y="182684"/>
            <a:chExt cx="1581150" cy="3229876"/>
          </a:xfrm>
        </p:grpSpPr>
        <p:sp>
          <p:nvSpPr>
            <p:cNvPr id="315" name="Google Shape;315;p148"/>
            <p:cNvSpPr/>
            <p:nvPr/>
          </p:nvSpPr>
          <p:spPr>
            <a:xfrm>
              <a:off x="9288779" y="182684"/>
              <a:ext cx="1579245"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Crop picture</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Select picture &gt; click</a:t>
              </a:r>
              <a:r>
                <a:rPr b="0" lang="en-IN" sz="900">
                  <a:solidFill>
                    <a:schemeClr val="dk1"/>
                  </a:solidFill>
                  <a:latin typeface="Arial"/>
                  <a:ea typeface="Arial"/>
                  <a:cs typeface="Arial"/>
                  <a:sym typeface="Arial"/>
                </a:rPr>
                <a:t> on tab “Picture Tools &gt; Format”</a:t>
              </a:r>
              <a:endParaRPr b="0" sz="900">
                <a:solidFill>
                  <a:schemeClr val="dk1"/>
                </a:solidFill>
                <a:latin typeface="Arial"/>
                <a:ea typeface="Arial"/>
                <a:cs typeface="Arial"/>
                <a:sym typeface="Arial"/>
              </a:endParaRPr>
            </a:p>
          </p:txBody>
        </p:sp>
        <p:sp>
          <p:nvSpPr>
            <p:cNvPr id="316" name="Google Shape;316;p148"/>
            <p:cNvSpPr/>
            <p:nvPr/>
          </p:nvSpPr>
          <p:spPr>
            <a:xfrm>
              <a:off x="9288780" y="1261435"/>
              <a:ext cx="1579244" cy="1662924"/>
            </a:xfrm>
            <a:prstGeom prst="rect">
              <a:avLst/>
            </a:prstGeom>
            <a:solidFill>
              <a:srgbClr val="D3D4D5"/>
            </a:solidFill>
            <a:ln>
              <a:noFill/>
            </a:ln>
          </p:spPr>
          <p:txBody>
            <a:bodyPr anchorCtr="0" anchor="t" bIns="36000" lIns="36000" spcFirstLastPara="1" rIns="540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Click</a:t>
              </a:r>
              <a:r>
                <a:rPr b="0" lang="en-IN" sz="900">
                  <a:solidFill>
                    <a:schemeClr val="dk1"/>
                  </a:solidFill>
                  <a:latin typeface="Arial"/>
                  <a:ea typeface="Arial"/>
                  <a:cs typeface="Arial"/>
                  <a:sym typeface="Arial"/>
                </a:rPr>
                <a:t> on the icon </a:t>
              </a:r>
              <a:br>
                <a:rPr b="0" lang="en-IN" sz="900">
                  <a:solidFill>
                    <a:schemeClr val="dk1"/>
                  </a:solidFill>
                  <a:latin typeface="Arial"/>
                  <a:ea typeface="Arial"/>
                  <a:cs typeface="Arial"/>
                  <a:sym typeface="Arial"/>
                </a:rPr>
              </a:br>
              <a:r>
                <a:rPr b="0" lang="en-IN" sz="900">
                  <a:solidFill>
                    <a:schemeClr val="dk1"/>
                  </a:solidFill>
                  <a:latin typeface="Arial"/>
                  <a:ea typeface="Arial"/>
                  <a:cs typeface="Arial"/>
                  <a:sym typeface="Arial"/>
                </a:rPr>
                <a:t>above “Crop”</a:t>
              </a:r>
              <a:endParaRPr/>
            </a:p>
            <a:p>
              <a:pPr indent="0" lvl="0" marL="0" marR="0" rtl="0" algn="l">
                <a:spcBef>
                  <a:spcPts val="0"/>
                </a:spcBef>
                <a:spcAft>
                  <a:spcPts val="0"/>
                </a:spcAft>
                <a:buNone/>
              </a:pPr>
              <a:r>
                <a:t/>
              </a:r>
              <a:endParaRPr b="0"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You will see crop and scale markers on the corners</a:t>
              </a:r>
              <a:endParaRPr b="0" sz="900">
                <a:solidFill>
                  <a:schemeClr val="dk1"/>
                </a:solidFill>
                <a:latin typeface="Arial"/>
                <a:ea typeface="Arial"/>
                <a:cs typeface="Arial"/>
                <a:sym typeface="Arial"/>
              </a:endParaRPr>
            </a:p>
          </p:txBody>
        </p:sp>
        <p:pic>
          <p:nvPicPr>
            <p:cNvPr id="317" name="Google Shape;317;p148"/>
            <p:cNvPicPr preferRelativeResize="0"/>
            <p:nvPr/>
          </p:nvPicPr>
          <p:blipFill rotWithShape="1">
            <a:blip r:embed="rId2">
              <a:alphaModFix/>
            </a:blip>
            <a:srcRect b="0" l="0" r="0" t="0"/>
            <a:stretch/>
          </p:blipFill>
          <p:spPr>
            <a:xfrm>
              <a:off x="9901238" y="2334293"/>
              <a:ext cx="352425" cy="352425"/>
            </a:xfrm>
            <a:prstGeom prst="rect">
              <a:avLst/>
            </a:prstGeom>
            <a:noFill/>
            <a:ln>
              <a:noFill/>
            </a:ln>
          </p:spPr>
        </p:pic>
        <p:pic>
          <p:nvPicPr>
            <p:cNvPr id="318" name="Google Shape;318;p148"/>
            <p:cNvPicPr preferRelativeResize="0"/>
            <p:nvPr/>
          </p:nvPicPr>
          <p:blipFill rotWithShape="1">
            <a:blip r:embed="rId3">
              <a:alphaModFix/>
            </a:blip>
            <a:srcRect b="0" l="0" r="0" t="0"/>
            <a:stretch/>
          </p:blipFill>
          <p:spPr>
            <a:xfrm>
              <a:off x="9286875" y="670885"/>
              <a:ext cx="1581150" cy="590550"/>
            </a:xfrm>
            <a:prstGeom prst="rect">
              <a:avLst/>
            </a:prstGeom>
            <a:noFill/>
            <a:ln>
              <a:noFill/>
            </a:ln>
          </p:spPr>
        </p:pic>
        <p:pic>
          <p:nvPicPr>
            <p:cNvPr id="319" name="Google Shape;319;p148"/>
            <p:cNvPicPr preferRelativeResize="0"/>
            <p:nvPr/>
          </p:nvPicPr>
          <p:blipFill rotWithShape="1">
            <a:blip r:embed="rId4">
              <a:alphaModFix/>
            </a:blip>
            <a:srcRect b="0" l="38920" r="0" t="0"/>
            <a:stretch/>
          </p:blipFill>
          <p:spPr>
            <a:xfrm>
              <a:off x="10313189" y="1261435"/>
              <a:ext cx="511967" cy="876300"/>
            </a:xfrm>
            <a:prstGeom prst="rect">
              <a:avLst/>
            </a:prstGeom>
            <a:noFill/>
            <a:ln>
              <a:noFill/>
            </a:ln>
          </p:spPr>
        </p:pic>
        <p:pic>
          <p:nvPicPr>
            <p:cNvPr id="320" name="Google Shape;320;p148"/>
            <p:cNvPicPr preferRelativeResize="0"/>
            <p:nvPr/>
          </p:nvPicPr>
          <p:blipFill rotWithShape="1">
            <a:blip r:embed="rId5">
              <a:alphaModFix/>
            </a:blip>
            <a:srcRect b="0" l="0" r="0" t="0"/>
            <a:stretch/>
          </p:blipFill>
          <p:spPr>
            <a:xfrm>
              <a:off x="9334505" y="2334294"/>
              <a:ext cx="352425" cy="352425"/>
            </a:xfrm>
            <a:prstGeom prst="rect">
              <a:avLst/>
            </a:prstGeom>
            <a:noFill/>
            <a:ln>
              <a:noFill/>
            </a:ln>
          </p:spPr>
        </p:pic>
        <p:pic>
          <p:nvPicPr>
            <p:cNvPr id="321" name="Google Shape;321;p148"/>
            <p:cNvPicPr preferRelativeResize="0"/>
            <p:nvPr/>
          </p:nvPicPr>
          <p:blipFill rotWithShape="1">
            <a:blip r:embed="rId6">
              <a:alphaModFix/>
            </a:blip>
            <a:srcRect b="0" l="0" r="0" t="0"/>
            <a:stretch/>
          </p:blipFill>
          <p:spPr>
            <a:xfrm>
              <a:off x="10467970" y="2334294"/>
              <a:ext cx="352425" cy="352425"/>
            </a:xfrm>
            <a:prstGeom prst="rect">
              <a:avLst/>
            </a:prstGeom>
            <a:noFill/>
            <a:ln>
              <a:noFill/>
            </a:ln>
          </p:spPr>
        </p:pic>
        <p:sp>
          <p:nvSpPr>
            <p:cNvPr id="322" name="Google Shape;322;p148"/>
            <p:cNvSpPr/>
            <p:nvPr/>
          </p:nvSpPr>
          <p:spPr>
            <a:xfrm>
              <a:off x="10313189" y="1320967"/>
              <a:ext cx="442912" cy="442912"/>
            </a:xfrm>
            <a:prstGeom prst="rect">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23" name="Google Shape;323;p148"/>
            <p:cNvSpPr/>
            <p:nvPr/>
          </p:nvSpPr>
          <p:spPr>
            <a:xfrm>
              <a:off x="9288780" y="2924359"/>
              <a:ext cx="1579244"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Use the “circular scale icon” to scale your picture within the cropped region.</a:t>
              </a:r>
              <a:endParaRPr/>
            </a:p>
          </p:txBody>
        </p:sp>
        <p:cxnSp>
          <p:nvCxnSpPr>
            <p:cNvPr id="324" name="Google Shape;324;p148"/>
            <p:cNvCxnSpPr/>
            <p:nvPr/>
          </p:nvCxnSpPr>
          <p:spPr>
            <a:xfrm rot="10800000">
              <a:off x="9510718" y="2725307"/>
              <a:ext cx="0" cy="180000"/>
            </a:xfrm>
            <a:prstGeom prst="straightConnector1">
              <a:avLst/>
            </a:prstGeom>
            <a:noFill/>
            <a:ln cap="flat" cmpd="sng" w="12700">
              <a:solidFill>
                <a:schemeClr val="dk1"/>
              </a:solidFill>
              <a:prstDash val="solid"/>
              <a:miter lim="800000"/>
              <a:headEnd len="sm" w="sm" type="none"/>
              <a:tailEnd len="med" w="med" type="triangle"/>
            </a:ln>
          </p:spPr>
        </p:cxnSp>
        <p:cxnSp>
          <p:nvCxnSpPr>
            <p:cNvPr id="325" name="Google Shape;325;p148"/>
            <p:cNvCxnSpPr>
              <a:stCxn id="317" idx="0"/>
              <a:endCxn id="317" idx="2"/>
            </p:cNvCxnSpPr>
            <p:nvPr/>
          </p:nvCxnSpPr>
          <p:spPr>
            <a:xfrm>
              <a:off x="10077451" y="2334293"/>
              <a:ext cx="0" cy="352500"/>
            </a:xfrm>
            <a:prstGeom prst="straightConnector1">
              <a:avLst/>
            </a:prstGeom>
            <a:noFill/>
            <a:ln cap="flat" cmpd="sng" w="25400">
              <a:solidFill>
                <a:srgbClr val="FF0000"/>
              </a:solidFill>
              <a:prstDash val="solid"/>
              <a:miter lim="800000"/>
              <a:headEnd len="sm" w="sm" type="none"/>
              <a:tailEnd len="sm" w="sm" type="none"/>
            </a:ln>
          </p:spPr>
        </p:cxnSp>
        <p:cxnSp>
          <p:nvCxnSpPr>
            <p:cNvPr id="326" name="Google Shape;326;p148"/>
            <p:cNvCxnSpPr>
              <a:stCxn id="317" idx="3"/>
              <a:endCxn id="317" idx="1"/>
            </p:cNvCxnSpPr>
            <p:nvPr/>
          </p:nvCxnSpPr>
          <p:spPr>
            <a:xfrm rot="10800000">
              <a:off x="9901163" y="2510506"/>
              <a:ext cx="352500" cy="0"/>
            </a:xfrm>
            <a:prstGeom prst="straightConnector1">
              <a:avLst/>
            </a:prstGeom>
            <a:noFill/>
            <a:ln cap="flat" cmpd="sng" w="25400">
              <a:solidFill>
                <a:srgbClr val="FF0000"/>
              </a:solidFill>
              <a:prstDash val="solid"/>
              <a:miter lim="800000"/>
              <a:headEnd len="sm" w="sm" type="none"/>
              <a:tailEnd len="sm" w="sm" type="none"/>
            </a:ln>
          </p:spPr>
        </p:cxnSp>
        <p:cxnSp>
          <p:nvCxnSpPr>
            <p:cNvPr id="327" name="Google Shape;327;p148"/>
            <p:cNvCxnSpPr/>
            <p:nvPr/>
          </p:nvCxnSpPr>
          <p:spPr>
            <a:xfrm rot="10800000">
              <a:off x="10691808" y="2725307"/>
              <a:ext cx="0" cy="180000"/>
            </a:xfrm>
            <a:prstGeom prst="straightConnector1">
              <a:avLst/>
            </a:prstGeom>
            <a:noFill/>
            <a:ln cap="flat" cmpd="sng" w="12700">
              <a:solidFill>
                <a:schemeClr val="dk1"/>
              </a:solidFill>
              <a:prstDash val="solid"/>
              <a:miter lim="800000"/>
              <a:headEnd len="sm" w="sm" type="none"/>
              <a:tailEnd len="med" w="med" type="triangle"/>
            </a:ln>
          </p:spPr>
        </p:cxnSp>
        <p:sp>
          <p:nvSpPr>
            <p:cNvPr id="328" name="Google Shape;328;p148"/>
            <p:cNvSpPr/>
            <p:nvPr/>
          </p:nvSpPr>
          <p:spPr>
            <a:xfrm>
              <a:off x="10587033" y="2453357"/>
              <a:ext cx="233362" cy="233362"/>
            </a:xfrm>
            <a:prstGeom prst="ellipse">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showMasterSp="0">
  <p:cSld name="Divider Slide">
    <p:bg>
      <p:bgPr>
        <a:gradFill>
          <a:gsLst>
            <a:gs pos="0">
              <a:srgbClr val="C3004A"/>
            </a:gs>
            <a:gs pos="10000">
              <a:srgbClr val="C3004A"/>
            </a:gs>
            <a:gs pos="45000">
              <a:srgbClr val="56378A"/>
            </a:gs>
            <a:gs pos="75000">
              <a:srgbClr val="008BC5"/>
            </a:gs>
            <a:gs pos="95000">
              <a:srgbClr val="0092BB"/>
            </a:gs>
            <a:gs pos="100000">
              <a:srgbClr val="0092BB"/>
            </a:gs>
          </a:gsLst>
          <a:lin ang="18900000" scaled="0"/>
        </a:gradFill>
      </p:bgPr>
    </p:bg>
    <p:spTree>
      <p:nvGrpSpPr>
        <p:cNvPr id="31" name="Shape 31"/>
        <p:cNvGrpSpPr/>
        <p:nvPr/>
      </p:nvGrpSpPr>
      <p:grpSpPr>
        <a:xfrm>
          <a:off x="0" y="0"/>
          <a:ext cx="0" cy="0"/>
          <a:chOff x="0" y="0"/>
          <a:chExt cx="0" cy="0"/>
        </a:xfrm>
      </p:grpSpPr>
      <p:sp>
        <p:nvSpPr>
          <p:cNvPr id="32" name="Google Shape;32;p131"/>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3" name="Google Shape;33;p131"/>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marR="0" algn="r">
              <a:spcBef>
                <a:spcPts val="0"/>
              </a:spcBef>
              <a:buNone/>
              <a:defRPr b="1" sz="1000">
                <a:solidFill>
                  <a:schemeClr val="lt1"/>
                </a:solidFill>
                <a:latin typeface="Arial"/>
                <a:ea typeface="Arial"/>
                <a:cs typeface="Arial"/>
                <a:sym typeface="Arial"/>
              </a:defRPr>
            </a:lvl1pPr>
            <a:lvl2pPr indent="0" lvl="1" marL="0" marR="0" algn="r">
              <a:spcBef>
                <a:spcPts val="0"/>
              </a:spcBef>
              <a:buNone/>
              <a:defRPr b="1" sz="1000">
                <a:solidFill>
                  <a:schemeClr val="lt1"/>
                </a:solidFill>
                <a:latin typeface="Arial"/>
                <a:ea typeface="Arial"/>
                <a:cs typeface="Arial"/>
                <a:sym typeface="Arial"/>
              </a:defRPr>
            </a:lvl2pPr>
            <a:lvl3pPr indent="0" lvl="2" marL="0" marR="0" algn="r">
              <a:spcBef>
                <a:spcPts val="0"/>
              </a:spcBef>
              <a:buNone/>
              <a:defRPr b="1" sz="1000">
                <a:solidFill>
                  <a:schemeClr val="lt1"/>
                </a:solidFill>
                <a:latin typeface="Arial"/>
                <a:ea typeface="Arial"/>
                <a:cs typeface="Arial"/>
                <a:sym typeface="Arial"/>
              </a:defRPr>
            </a:lvl3pPr>
            <a:lvl4pPr indent="0" lvl="3" marL="0" marR="0" algn="r">
              <a:spcBef>
                <a:spcPts val="0"/>
              </a:spcBef>
              <a:buNone/>
              <a:defRPr b="1" sz="1000">
                <a:solidFill>
                  <a:schemeClr val="lt1"/>
                </a:solidFill>
                <a:latin typeface="Arial"/>
                <a:ea typeface="Arial"/>
                <a:cs typeface="Arial"/>
                <a:sym typeface="Arial"/>
              </a:defRPr>
            </a:lvl4pPr>
            <a:lvl5pPr indent="0" lvl="4" marL="0" marR="0" algn="r">
              <a:spcBef>
                <a:spcPts val="0"/>
              </a:spcBef>
              <a:buNone/>
              <a:defRPr b="1" sz="1000">
                <a:solidFill>
                  <a:schemeClr val="lt1"/>
                </a:solidFill>
                <a:latin typeface="Arial"/>
                <a:ea typeface="Arial"/>
                <a:cs typeface="Arial"/>
                <a:sym typeface="Arial"/>
              </a:defRPr>
            </a:lvl5pPr>
            <a:lvl6pPr indent="0" lvl="5" marL="0" marR="0" algn="r">
              <a:spcBef>
                <a:spcPts val="0"/>
              </a:spcBef>
              <a:buNone/>
              <a:defRPr b="1" sz="1000">
                <a:solidFill>
                  <a:schemeClr val="lt1"/>
                </a:solidFill>
                <a:latin typeface="Arial"/>
                <a:ea typeface="Arial"/>
                <a:cs typeface="Arial"/>
                <a:sym typeface="Arial"/>
              </a:defRPr>
            </a:lvl6pPr>
            <a:lvl7pPr indent="0" lvl="6" marL="0" marR="0" algn="r">
              <a:spcBef>
                <a:spcPts val="0"/>
              </a:spcBef>
              <a:buNone/>
              <a:defRPr b="1" sz="1000">
                <a:solidFill>
                  <a:schemeClr val="lt1"/>
                </a:solidFill>
                <a:latin typeface="Arial"/>
                <a:ea typeface="Arial"/>
                <a:cs typeface="Arial"/>
                <a:sym typeface="Arial"/>
              </a:defRPr>
            </a:lvl7pPr>
            <a:lvl8pPr indent="0" lvl="7" marL="0" marR="0" algn="r">
              <a:spcBef>
                <a:spcPts val="0"/>
              </a:spcBef>
              <a:buNone/>
              <a:defRPr b="1" sz="1000">
                <a:solidFill>
                  <a:schemeClr val="lt1"/>
                </a:solidFill>
                <a:latin typeface="Arial"/>
                <a:ea typeface="Arial"/>
                <a:cs typeface="Arial"/>
                <a:sym typeface="Arial"/>
              </a:defRPr>
            </a:lvl8pPr>
            <a:lvl9pPr indent="0" lvl="8" marL="0" marR="0" algn="r">
              <a:spcBef>
                <a:spcPts val="0"/>
              </a:spcBef>
              <a:buNone/>
              <a:defRPr b="1"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
        <p:nvSpPr>
          <p:cNvPr id="34" name="Google Shape;34;p131"/>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5" name="Google Shape;35;p131"/>
          <p:cNvSpPr txBox="1"/>
          <p:nvPr>
            <p:ph idx="1" type="body"/>
          </p:nvPr>
        </p:nvSpPr>
        <p:spPr>
          <a:xfrm>
            <a:off x="352425" y="945662"/>
            <a:ext cx="8439150" cy="3602526"/>
          </a:xfrm>
          <a:prstGeom prst="rect">
            <a:avLst/>
          </a:prstGeom>
          <a:noFill/>
          <a:ln>
            <a:noFill/>
          </a:ln>
        </p:spPr>
        <p:txBody>
          <a:bodyPr anchorCtr="0" anchor="t" bIns="0" lIns="0" spcFirstLastPara="1" rIns="0" wrap="square" tIns="0">
            <a:noAutofit/>
          </a:bodyPr>
          <a:lstStyle>
            <a:lvl1pPr indent="-228600" lvl="0" marL="457200" algn="l">
              <a:lnSpc>
                <a:spcPct val="90000"/>
              </a:lnSpc>
              <a:spcBef>
                <a:spcPts val="0"/>
              </a:spcBef>
              <a:spcAft>
                <a:spcPts val="0"/>
              </a:spcAft>
              <a:buSzPts val="4000"/>
              <a:buNone/>
              <a:defRPr b="1" sz="4000">
                <a:solidFill>
                  <a:schemeClr val="lt1"/>
                </a:solidFill>
              </a:defRPr>
            </a:lvl1pPr>
            <a:lvl2pPr indent="-482600" lvl="1" marL="914400" algn="l">
              <a:lnSpc>
                <a:spcPct val="90000"/>
              </a:lnSpc>
              <a:spcBef>
                <a:spcPts val="200"/>
              </a:spcBef>
              <a:spcAft>
                <a:spcPts val="0"/>
              </a:spcAft>
              <a:buSzPts val="4000"/>
              <a:buFont typeface="Arial"/>
              <a:buChar char="•"/>
              <a:defRPr b="1" sz="4000">
                <a:solidFill>
                  <a:schemeClr val="lt1"/>
                </a:solidFill>
              </a:defRPr>
            </a:lvl2pPr>
            <a:lvl3pPr indent="-482600" lvl="2" marL="1371600" algn="l">
              <a:lnSpc>
                <a:spcPct val="90000"/>
              </a:lnSpc>
              <a:spcBef>
                <a:spcPts val="200"/>
              </a:spcBef>
              <a:spcAft>
                <a:spcPts val="0"/>
              </a:spcAft>
              <a:buClr>
                <a:schemeClr val="lt1"/>
              </a:buClr>
              <a:buSzPts val="4000"/>
              <a:buChar char="–"/>
              <a:defRPr b="1" sz="4000">
                <a:solidFill>
                  <a:schemeClr val="lt1"/>
                </a:solidFill>
              </a:defRPr>
            </a:lvl3pPr>
            <a:lvl4pPr indent="-482600" lvl="3" marL="1828800" algn="l">
              <a:lnSpc>
                <a:spcPct val="90000"/>
              </a:lnSpc>
              <a:spcBef>
                <a:spcPts val="200"/>
              </a:spcBef>
              <a:spcAft>
                <a:spcPts val="0"/>
              </a:spcAft>
              <a:buClr>
                <a:schemeClr val="lt1"/>
              </a:buClr>
              <a:buSzPts val="4000"/>
              <a:buChar char="–"/>
              <a:defRPr b="1" sz="4000">
                <a:solidFill>
                  <a:schemeClr val="lt1"/>
                </a:solidFill>
              </a:defRPr>
            </a:lvl4pPr>
            <a:lvl5pPr indent="-482600" lvl="4" marL="2286000" algn="l">
              <a:lnSpc>
                <a:spcPct val="90000"/>
              </a:lnSpc>
              <a:spcBef>
                <a:spcPts val="200"/>
              </a:spcBef>
              <a:spcAft>
                <a:spcPts val="0"/>
              </a:spcAft>
              <a:buClr>
                <a:schemeClr val="lt1"/>
              </a:buClr>
              <a:buSzPts val="4000"/>
              <a:buChar char="–"/>
              <a:defRPr b="1" sz="40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 name="Google Shape;36;p131"/>
          <p:cNvSpPr/>
          <p:nvPr/>
        </p:nvSpPr>
        <p:spPr>
          <a:xfrm>
            <a:off x="-1671638" y="1405512"/>
            <a:ext cx="1531557" cy="1802493"/>
          </a:xfrm>
          <a:prstGeom prst="rect">
            <a:avLst/>
          </a:prstGeom>
          <a:solidFill>
            <a:srgbClr val="D3D4D5"/>
          </a:solidFill>
          <a:ln>
            <a:noFill/>
          </a:ln>
        </p:spPr>
        <p:txBody>
          <a:bodyPr anchorCtr="0" anchor="b" bIns="108000" lIns="108000" spcFirstLastPara="1" rIns="18000" wrap="square" tIns="108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AkzoNobel Bullets</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Only use the </a:t>
            </a:r>
            <a:r>
              <a:rPr b="0" lang="en-IN" sz="900" u="sng">
                <a:solidFill>
                  <a:schemeClr val="dk1"/>
                </a:solidFill>
                <a:latin typeface="Arial"/>
                <a:ea typeface="Arial"/>
                <a:cs typeface="Arial"/>
                <a:sym typeface="Arial"/>
              </a:rPr>
              <a:t>List Level buttons</a:t>
            </a:r>
            <a:r>
              <a:rPr b="0" lang="en-IN" sz="900">
                <a:solidFill>
                  <a:schemeClr val="dk1"/>
                </a:solidFill>
                <a:latin typeface="Arial"/>
                <a:ea typeface="Arial"/>
                <a:cs typeface="Arial"/>
                <a:sym typeface="Arial"/>
              </a:rPr>
              <a:t> to apply the</a:t>
            </a:r>
            <a:r>
              <a:rPr b="0" lang="en-IN" sz="900">
                <a:solidFill>
                  <a:schemeClr val="dk1"/>
                </a:solidFill>
                <a:latin typeface="Arial"/>
                <a:ea typeface="Arial"/>
                <a:cs typeface="Arial"/>
                <a:sym typeface="Arial"/>
              </a:rPr>
              <a:t> </a:t>
            </a:r>
            <a:r>
              <a:rPr b="0" i="0" lang="en-IN" sz="900" u="none">
                <a:solidFill>
                  <a:schemeClr val="dk1"/>
                </a:solidFill>
                <a:latin typeface="Arial"/>
                <a:ea typeface="Arial"/>
                <a:cs typeface="Arial"/>
                <a:sym typeface="Arial"/>
              </a:rPr>
              <a:t>AkzoNobel Branded Bullets</a:t>
            </a:r>
            <a:endParaRPr b="0" i="0" sz="900" u="none">
              <a:solidFill>
                <a:schemeClr val="dk1"/>
              </a:solidFill>
              <a:latin typeface="Arial"/>
              <a:ea typeface="Arial"/>
              <a:cs typeface="Arial"/>
              <a:sym typeface="Arial"/>
            </a:endParaRPr>
          </a:p>
        </p:txBody>
      </p:sp>
      <p:grpSp>
        <p:nvGrpSpPr>
          <p:cNvPr id="37" name="Google Shape;37;p131"/>
          <p:cNvGrpSpPr/>
          <p:nvPr/>
        </p:nvGrpSpPr>
        <p:grpSpPr>
          <a:xfrm>
            <a:off x="-1573454" y="1531453"/>
            <a:ext cx="1335187" cy="795026"/>
            <a:chOff x="-1573454" y="1531453"/>
            <a:chExt cx="1335187" cy="795026"/>
          </a:xfrm>
        </p:grpSpPr>
        <p:pic>
          <p:nvPicPr>
            <p:cNvPr id="38" name="Google Shape;38;p131"/>
            <p:cNvPicPr preferRelativeResize="0"/>
            <p:nvPr/>
          </p:nvPicPr>
          <p:blipFill rotWithShape="1">
            <a:blip r:embed="rId2">
              <a:alphaModFix/>
            </a:blip>
            <a:srcRect b="52163" l="18732" r="50206" t="14956"/>
            <a:stretch/>
          </p:blipFill>
          <p:spPr>
            <a:xfrm>
              <a:off x="-1573454" y="1531453"/>
              <a:ext cx="1335187" cy="795026"/>
            </a:xfrm>
            <a:custGeom>
              <a:rect b="b" l="l" r="r" t="t"/>
              <a:pathLst>
                <a:path extrusionOk="0" h="1691236" w="2840306">
                  <a:moveTo>
                    <a:pt x="0" y="0"/>
                  </a:moveTo>
                  <a:lnTo>
                    <a:pt x="2840306" y="0"/>
                  </a:lnTo>
                  <a:lnTo>
                    <a:pt x="2840306" y="1691236"/>
                  </a:lnTo>
                  <a:lnTo>
                    <a:pt x="0" y="1691236"/>
                  </a:lnTo>
                  <a:close/>
                </a:path>
              </a:pathLst>
            </a:custGeom>
            <a:noFill/>
            <a:ln>
              <a:noFill/>
            </a:ln>
          </p:spPr>
        </p:pic>
        <p:sp>
          <p:nvSpPr>
            <p:cNvPr id="39" name="Google Shape;39;p131"/>
            <p:cNvSpPr/>
            <p:nvPr/>
          </p:nvSpPr>
          <p:spPr>
            <a:xfrm>
              <a:off x="-1571627" y="1551174"/>
              <a:ext cx="245272" cy="245272"/>
            </a:xfrm>
            <a:prstGeom prst="mathMultiply">
              <a:avLst>
                <a:gd fmla="val 8315" name="adj1"/>
              </a:avLst>
            </a:pr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pic>
        <p:nvPicPr>
          <p:cNvPr id="40" name="Google Shape;40;p131"/>
          <p:cNvPicPr preferRelativeResize="0"/>
          <p:nvPr/>
        </p:nvPicPr>
        <p:blipFill rotWithShape="1">
          <a:blip r:embed="rId3">
            <a:alphaModFix/>
          </a:blip>
          <a:srcRect b="0" l="0" r="0" t="0"/>
          <a:stretch/>
        </p:blipFill>
        <p:spPr>
          <a:xfrm>
            <a:off x="7013575" y="236191"/>
            <a:ext cx="1782000" cy="261882"/>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Header and circles 3" showMasterSp="0">
  <p:cSld name="Image with Header and circles 3">
    <p:bg>
      <p:bgPr>
        <a:solidFill>
          <a:srgbClr val="FFFFFF"/>
        </a:solidFill>
      </p:bgPr>
    </p:bg>
    <p:spTree>
      <p:nvGrpSpPr>
        <p:cNvPr id="329" name="Shape 329"/>
        <p:cNvGrpSpPr/>
        <p:nvPr/>
      </p:nvGrpSpPr>
      <p:grpSpPr>
        <a:xfrm>
          <a:off x="0" y="0"/>
          <a:ext cx="0" cy="0"/>
          <a:chOff x="0" y="0"/>
          <a:chExt cx="0" cy="0"/>
        </a:xfrm>
      </p:grpSpPr>
      <p:sp>
        <p:nvSpPr>
          <p:cNvPr id="330" name="Google Shape;330;p149"/>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331" name="Google Shape;331;p149"/>
          <p:cNvGrpSpPr/>
          <p:nvPr/>
        </p:nvGrpSpPr>
        <p:grpSpPr>
          <a:xfrm>
            <a:off x="7014468" y="236463"/>
            <a:ext cx="1779160" cy="259200"/>
            <a:chOff x="1430338" y="-1666875"/>
            <a:chExt cx="4968876" cy="723900"/>
          </a:xfrm>
        </p:grpSpPr>
        <p:sp>
          <p:nvSpPr>
            <p:cNvPr id="332" name="Google Shape;332;p149"/>
            <p:cNvSpPr/>
            <p:nvPr/>
          </p:nvSpPr>
          <p:spPr>
            <a:xfrm>
              <a:off x="2705101" y="-1463675"/>
              <a:ext cx="447675" cy="509588"/>
            </a:xfrm>
            <a:custGeom>
              <a:rect b="b" l="l" r="r" t="t"/>
              <a:pathLst>
                <a:path extrusionOk="0" h="136" w="119">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3" name="Google Shape;333;p149"/>
            <p:cNvSpPr/>
            <p:nvPr/>
          </p:nvSpPr>
          <p:spPr>
            <a:xfrm>
              <a:off x="2327276" y="-1463675"/>
              <a:ext cx="344488" cy="509588"/>
            </a:xfrm>
            <a:custGeom>
              <a:rect b="b" l="l" r="r" t="t"/>
              <a:pathLst>
                <a:path extrusionOk="0" h="136" w="92">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4" name="Google Shape;334;p149"/>
            <p:cNvSpPr/>
            <p:nvPr/>
          </p:nvSpPr>
          <p:spPr>
            <a:xfrm>
              <a:off x="2143126" y="-1666875"/>
              <a:ext cx="173038" cy="712788"/>
            </a:xfrm>
            <a:custGeom>
              <a:rect b="b" l="l" r="r" t="t"/>
              <a:pathLst>
                <a:path extrusionOk="0" h="190" w="46">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5" name="Google Shape;335;p149"/>
            <p:cNvSpPr/>
            <p:nvPr/>
          </p:nvSpPr>
          <p:spPr>
            <a:xfrm>
              <a:off x="1430338" y="-1614488"/>
              <a:ext cx="652463" cy="660400"/>
            </a:xfrm>
            <a:custGeom>
              <a:rect b="b" l="l" r="r" t="t"/>
              <a:pathLst>
                <a:path extrusionOk="0" h="176" w="174">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6" name="Google Shape;336;p149"/>
            <p:cNvSpPr/>
            <p:nvPr/>
          </p:nvSpPr>
          <p:spPr>
            <a:xfrm>
              <a:off x="3181351" y="-1474788"/>
              <a:ext cx="541338" cy="531813"/>
            </a:xfrm>
            <a:custGeom>
              <a:rect b="b" l="l" r="r" t="t"/>
              <a:pathLst>
                <a:path extrusionOk="0" h="142" w="144">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7" name="Google Shape;337;p149"/>
            <p:cNvSpPr/>
            <p:nvPr/>
          </p:nvSpPr>
          <p:spPr>
            <a:xfrm>
              <a:off x="3800476" y="-1617663"/>
              <a:ext cx="577850" cy="663575"/>
            </a:xfrm>
            <a:custGeom>
              <a:rect b="b" l="l" r="r" t="t"/>
              <a:pathLst>
                <a:path extrusionOk="0" h="177" w="154">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8" name="Google Shape;338;p149"/>
            <p:cNvSpPr/>
            <p:nvPr/>
          </p:nvSpPr>
          <p:spPr>
            <a:xfrm>
              <a:off x="4456113" y="-1474788"/>
              <a:ext cx="536575" cy="531813"/>
            </a:xfrm>
            <a:custGeom>
              <a:rect b="b" l="l" r="r" t="t"/>
              <a:pathLst>
                <a:path extrusionOk="0" h="142" w="143">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39" name="Google Shape;339;p149"/>
            <p:cNvSpPr/>
            <p:nvPr/>
          </p:nvSpPr>
          <p:spPr>
            <a:xfrm>
              <a:off x="5645151" y="-1474788"/>
              <a:ext cx="506413" cy="531813"/>
            </a:xfrm>
            <a:custGeom>
              <a:rect b="b" l="l" r="r" t="t"/>
              <a:pathLst>
                <a:path extrusionOk="0" h="142" w="135">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0" name="Google Shape;340;p149"/>
            <p:cNvSpPr/>
            <p:nvPr/>
          </p:nvSpPr>
          <p:spPr>
            <a:xfrm>
              <a:off x="5072063" y="-1666875"/>
              <a:ext cx="509588" cy="712788"/>
            </a:xfrm>
            <a:custGeom>
              <a:rect b="b" l="l" r="r" t="t"/>
              <a:pathLst>
                <a:path extrusionOk="0" h="190" w="136">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41" name="Google Shape;341;p149"/>
            <p:cNvSpPr/>
            <p:nvPr/>
          </p:nvSpPr>
          <p:spPr>
            <a:xfrm>
              <a:off x="6223001" y="-1666875"/>
              <a:ext cx="176213" cy="712788"/>
            </a:xfrm>
            <a:custGeom>
              <a:rect b="b" l="l" r="r" t="t"/>
              <a:pathLst>
                <a:path extrusionOk="0" h="190" w="47">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342" name="Google Shape;342;p149"/>
          <p:cNvSpPr/>
          <p:nvPr>
            <p:ph idx="2" type="pic"/>
          </p:nvPr>
        </p:nvSpPr>
        <p:spPr>
          <a:xfrm>
            <a:off x="1" y="-900"/>
            <a:ext cx="9143999" cy="5144400"/>
          </a:xfrm>
          <a:prstGeom prst="rect">
            <a:avLst/>
          </a:prstGeom>
          <a:solidFill>
            <a:srgbClr val="B9C9D0">
              <a:alpha val="49803"/>
            </a:srgbClr>
          </a:solidFill>
          <a:ln>
            <a:noFill/>
          </a:ln>
        </p:spPr>
      </p:sp>
      <p:grpSp>
        <p:nvGrpSpPr>
          <p:cNvPr id="343" name="Google Shape;343;p149"/>
          <p:cNvGrpSpPr/>
          <p:nvPr/>
        </p:nvGrpSpPr>
        <p:grpSpPr>
          <a:xfrm>
            <a:off x="9286875" y="182684"/>
            <a:ext cx="1581150" cy="3229876"/>
            <a:chOff x="9286875" y="182684"/>
            <a:chExt cx="1581150" cy="3229876"/>
          </a:xfrm>
        </p:grpSpPr>
        <p:sp>
          <p:nvSpPr>
            <p:cNvPr id="344" name="Google Shape;344;p149"/>
            <p:cNvSpPr/>
            <p:nvPr/>
          </p:nvSpPr>
          <p:spPr>
            <a:xfrm>
              <a:off x="9288779" y="182684"/>
              <a:ext cx="1579245"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Crop picture</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Select picture &gt; click</a:t>
              </a:r>
              <a:r>
                <a:rPr b="0" lang="en-IN" sz="900">
                  <a:solidFill>
                    <a:schemeClr val="dk1"/>
                  </a:solidFill>
                  <a:latin typeface="Arial"/>
                  <a:ea typeface="Arial"/>
                  <a:cs typeface="Arial"/>
                  <a:sym typeface="Arial"/>
                </a:rPr>
                <a:t> on tab “Picture Tools &gt; Format”</a:t>
              </a:r>
              <a:endParaRPr b="0" sz="900">
                <a:solidFill>
                  <a:schemeClr val="dk1"/>
                </a:solidFill>
                <a:latin typeface="Arial"/>
                <a:ea typeface="Arial"/>
                <a:cs typeface="Arial"/>
                <a:sym typeface="Arial"/>
              </a:endParaRPr>
            </a:p>
          </p:txBody>
        </p:sp>
        <p:sp>
          <p:nvSpPr>
            <p:cNvPr id="345" name="Google Shape;345;p149"/>
            <p:cNvSpPr/>
            <p:nvPr/>
          </p:nvSpPr>
          <p:spPr>
            <a:xfrm>
              <a:off x="9288780" y="1261435"/>
              <a:ext cx="1579244" cy="1662924"/>
            </a:xfrm>
            <a:prstGeom prst="rect">
              <a:avLst/>
            </a:prstGeom>
            <a:solidFill>
              <a:srgbClr val="D3D4D5"/>
            </a:solidFill>
            <a:ln>
              <a:noFill/>
            </a:ln>
          </p:spPr>
          <p:txBody>
            <a:bodyPr anchorCtr="0" anchor="t" bIns="36000" lIns="36000" spcFirstLastPara="1" rIns="540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Click</a:t>
              </a:r>
              <a:r>
                <a:rPr b="0" lang="en-IN" sz="900">
                  <a:solidFill>
                    <a:schemeClr val="dk1"/>
                  </a:solidFill>
                  <a:latin typeface="Arial"/>
                  <a:ea typeface="Arial"/>
                  <a:cs typeface="Arial"/>
                  <a:sym typeface="Arial"/>
                </a:rPr>
                <a:t> on the icon </a:t>
              </a:r>
              <a:br>
                <a:rPr b="0" lang="en-IN" sz="900">
                  <a:solidFill>
                    <a:schemeClr val="dk1"/>
                  </a:solidFill>
                  <a:latin typeface="Arial"/>
                  <a:ea typeface="Arial"/>
                  <a:cs typeface="Arial"/>
                  <a:sym typeface="Arial"/>
                </a:rPr>
              </a:br>
              <a:r>
                <a:rPr b="0" lang="en-IN" sz="900">
                  <a:solidFill>
                    <a:schemeClr val="dk1"/>
                  </a:solidFill>
                  <a:latin typeface="Arial"/>
                  <a:ea typeface="Arial"/>
                  <a:cs typeface="Arial"/>
                  <a:sym typeface="Arial"/>
                </a:rPr>
                <a:t>above “Crop”</a:t>
              </a:r>
              <a:endParaRPr/>
            </a:p>
            <a:p>
              <a:pPr indent="0" lvl="0" marL="0" marR="0" rtl="0" algn="l">
                <a:spcBef>
                  <a:spcPts val="0"/>
                </a:spcBef>
                <a:spcAft>
                  <a:spcPts val="0"/>
                </a:spcAft>
                <a:buNone/>
              </a:pPr>
              <a:r>
                <a:t/>
              </a:r>
              <a:endParaRPr b="0"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You will see crop and scale markers on the corners</a:t>
              </a:r>
              <a:endParaRPr b="0" sz="900">
                <a:solidFill>
                  <a:schemeClr val="dk1"/>
                </a:solidFill>
                <a:latin typeface="Arial"/>
                <a:ea typeface="Arial"/>
                <a:cs typeface="Arial"/>
                <a:sym typeface="Arial"/>
              </a:endParaRPr>
            </a:p>
          </p:txBody>
        </p:sp>
        <p:pic>
          <p:nvPicPr>
            <p:cNvPr id="346" name="Google Shape;346;p149"/>
            <p:cNvPicPr preferRelativeResize="0"/>
            <p:nvPr/>
          </p:nvPicPr>
          <p:blipFill rotWithShape="1">
            <a:blip r:embed="rId2">
              <a:alphaModFix/>
            </a:blip>
            <a:srcRect b="0" l="0" r="0" t="0"/>
            <a:stretch/>
          </p:blipFill>
          <p:spPr>
            <a:xfrm>
              <a:off x="9901238" y="2334293"/>
              <a:ext cx="352425" cy="352425"/>
            </a:xfrm>
            <a:prstGeom prst="rect">
              <a:avLst/>
            </a:prstGeom>
            <a:noFill/>
            <a:ln>
              <a:noFill/>
            </a:ln>
          </p:spPr>
        </p:pic>
        <p:pic>
          <p:nvPicPr>
            <p:cNvPr id="347" name="Google Shape;347;p149"/>
            <p:cNvPicPr preferRelativeResize="0"/>
            <p:nvPr/>
          </p:nvPicPr>
          <p:blipFill rotWithShape="1">
            <a:blip r:embed="rId3">
              <a:alphaModFix/>
            </a:blip>
            <a:srcRect b="0" l="0" r="0" t="0"/>
            <a:stretch/>
          </p:blipFill>
          <p:spPr>
            <a:xfrm>
              <a:off x="9286875" y="670885"/>
              <a:ext cx="1581150" cy="590550"/>
            </a:xfrm>
            <a:prstGeom prst="rect">
              <a:avLst/>
            </a:prstGeom>
            <a:noFill/>
            <a:ln>
              <a:noFill/>
            </a:ln>
          </p:spPr>
        </p:pic>
        <p:pic>
          <p:nvPicPr>
            <p:cNvPr id="348" name="Google Shape;348;p149"/>
            <p:cNvPicPr preferRelativeResize="0"/>
            <p:nvPr/>
          </p:nvPicPr>
          <p:blipFill rotWithShape="1">
            <a:blip r:embed="rId4">
              <a:alphaModFix/>
            </a:blip>
            <a:srcRect b="0" l="38920" r="0" t="0"/>
            <a:stretch/>
          </p:blipFill>
          <p:spPr>
            <a:xfrm>
              <a:off x="10313189" y="1261435"/>
              <a:ext cx="511967" cy="876300"/>
            </a:xfrm>
            <a:prstGeom prst="rect">
              <a:avLst/>
            </a:prstGeom>
            <a:noFill/>
            <a:ln>
              <a:noFill/>
            </a:ln>
          </p:spPr>
        </p:pic>
        <p:pic>
          <p:nvPicPr>
            <p:cNvPr id="349" name="Google Shape;349;p149"/>
            <p:cNvPicPr preferRelativeResize="0"/>
            <p:nvPr/>
          </p:nvPicPr>
          <p:blipFill rotWithShape="1">
            <a:blip r:embed="rId5">
              <a:alphaModFix/>
            </a:blip>
            <a:srcRect b="0" l="0" r="0" t="0"/>
            <a:stretch/>
          </p:blipFill>
          <p:spPr>
            <a:xfrm>
              <a:off x="9334505" y="2334294"/>
              <a:ext cx="352425" cy="352425"/>
            </a:xfrm>
            <a:prstGeom prst="rect">
              <a:avLst/>
            </a:prstGeom>
            <a:noFill/>
            <a:ln>
              <a:noFill/>
            </a:ln>
          </p:spPr>
        </p:pic>
        <p:pic>
          <p:nvPicPr>
            <p:cNvPr id="350" name="Google Shape;350;p149"/>
            <p:cNvPicPr preferRelativeResize="0"/>
            <p:nvPr/>
          </p:nvPicPr>
          <p:blipFill rotWithShape="1">
            <a:blip r:embed="rId6">
              <a:alphaModFix/>
            </a:blip>
            <a:srcRect b="0" l="0" r="0" t="0"/>
            <a:stretch/>
          </p:blipFill>
          <p:spPr>
            <a:xfrm>
              <a:off x="10467970" y="2334294"/>
              <a:ext cx="352425" cy="352425"/>
            </a:xfrm>
            <a:prstGeom prst="rect">
              <a:avLst/>
            </a:prstGeom>
            <a:noFill/>
            <a:ln>
              <a:noFill/>
            </a:ln>
          </p:spPr>
        </p:pic>
        <p:sp>
          <p:nvSpPr>
            <p:cNvPr id="351" name="Google Shape;351;p149"/>
            <p:cNvSpPr/>
            <p:nvPr/>
          </p:nvSpPr>
          <p:spPr>
            <a:xfrm>
              <a:off x="10313189" y="1320967"/>
              <a:ext cx="442912" cy="442912"/>
            </a:xfrm>
            <a:prstGeom prst="rect">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52" name="Google Shape;352;p149"/>
            <p:cNvSpPr/>
            <p:nvPr/>
          </p:nvSpPr>
          <p:spPr>
            <a:xfrm>
              <a:off x="9288780" y="2924359"/>
              <a:ext cx="1579244"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Use the “circular scale icon” to scale your picture within the cropped region.</a:t>
              </a:r>
              <a:endParaRPr/>
            </a:p>
          </p:txBody>
        </p:sp>
        <p:cxnSp>
          <p:nvCxnSpPr>
            <p:cNvPr id="353" name="Google Shape;353;p149"/>
            <p:cNvCxnSpPr/>
            <p:nvPr/>
          </p:nvCxnSpPr>
          <p:spPr>
            <a:xfrm rot="10800000">
              <a:off x="9510718" y="2725307"/>
              <a:ext cx="0" cy="180000"/>
            </a:xfrm>
            <a:prstGeom prst="straightConnector1">
              <a:avLst/>
            </a:prstGeom>
            <a:noFill/>
            <a:ln cap="flat" cmpd="sng" w="12700">
              <a:solidFill>
                <a:schemeClr val="dk1"/>
              </a:solidFill>
              <a:prstDash val="solid"/>
              <a:miter lim="800000"/>
              <a:headEnd len="sm" w="sm" type="none"/>
              <a:tailEnd len="med" w="med" type="triangle"/>
            </a:ln>
          </p:spPr>
        </p:cxnSp>
        <p:cxnSp>
          <p:nvCxnSpPr>
            <p:cNvPr id="354" name="Google Shape;354;p149"/>
            <p:cNvCxnSpPr>
              <a:stCxn id="346" idx="0"/>
              <a:endCxn id="346" idx="2"/>
            </p:cNvCxnSpPr>
            <p:nvPr/>
          </p:nvCxnSpPr>
          <p:spPr>
            <a:xfrm>
              <a:off x="10077451" y="2334293"/>
              <a:ext cx="0" cy="352500"/>
            </a:xfrm>
            <a:prstGeom prst="straightConnector1">
              <a:avLst/>
            </a:prstGeom>
            <a:noFill/>
            <a:ln cap="flat" cmpd="sng" w="25400">
              <a:solidFill>
                <a:srgbClr val="FF0000"/>
              </a:solidFill>
              <a:prstDash val="solid"/>
              <a:miter lim="800000"/>
              <a:headEnd len="sm" w="sm" type="none"/>
              <a:tailEnd len="sm" w="sm" type="none"/>
            </a:ln>
          </p:spPr>
        </p:cxnSp>
        <p:cxnSp>
          <p:nvCxnSpPr>
            <p:cNvPr id="355" name="Google Shape;355;p149"/>
            <p:cNvCxnSpPr>
              <a:stCxn id="346" idx="3"/>
              <a:endCxn id="346" idx="1"/>
            </p:cNvCxnSpPr>
            <p:nvPr/>
          </p:nvCxnSpPr>
          <p:spPr>
            <a:xfrm rot="10800000">
              <a:off x="9901163" y="2510506"/>
              <a:ext cx="352500" cy="0"/>
            </a:xfrm>
            <a:prstGeom prst="straightConnector1">
              <a:avLst/>
            </a:prstGeom>
            <a:noFill/>
            <a:ln cap="flat" cmpd="sng" w="25400">
              <a:solidFill>
                <a:srgbClr val="FF0000"/>
              </a:solidFill>
              <a:prstDash val="solid"/>
              <a:miter lim="800000"/>
              <a:headEnd len="sm" w="sm" type="none"/>
              <a:tailEnd len="sm" w="sm" type="none"/>
            </a:ln>
          </p:spPr>
        </p:cxnSp>
        <p:cxnSp>
          <p:nvCxnSpPr>
            <p:cNvPr id="356" name="Google Shape;356;p149"/>
            <p:cNvCxnSpPr/>
            <p:nvPr/>
          </p:nvCxnSpPr>
          <p:spPr>
            <a:xfrm rot="10800000">
              <a:off x="10691808" y="2725307"/>
              <a:ext cx="0" cy="180000"/>
            </a:xfrm>
            <a:prstGeom prst="straightConnector1">
              <a:avLst/>
            </a:prstGeom>
            <a:noFill/>
            <a:ln cap="flat" cmpd="sng" w="12700">
              <a:solidFill>
                <a:schemeClr val="dk1"/>
              </a:solidFill>
              <a:prstDash val="solid"/>
              <a:miter lim="800000"/>
              <a:headEnd len="sm" w="sm" type="none"/>
              <a:tailEnd len="med" w="med" type="triangle"/>
            </a:ln>
          </p:spPr>
        </p:cxnSp>
        <p:sp>
          <p:nvSpPr>
            <p:cNvPr id="357" name="Google Shape;357;p149"/>
            <p:cNvSpPr/>
            <p:nvPr/>
          </p:nvSpPr>
          <p:spPr>
            <a:xfrm>
              <a:off x="10587033" y="2453357"/>
              <a:ext cx="233362" cy="233362"/>
            </a:xfrm>
            <a:prstGeom prst="ellipse">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58" name="Google Shape;358;p149"/>
          <p:cNvSpPr/>
          <p:nvPr>
            <p:ph idx="1" type="body"/>
          </p:nvPr>
        </p:nvSpPr>
        <p:spPr>
          <a:xfrm>
            <a:off x="352424" y="2353816"/>
            <a:ext cx="1629285" cy="1629285"/>
          </a:xfrm>
          <a:prstGeom prst="snip2DiagRect">
            <a:avLst>
              <a:gd fmla="val 15395" name="adj1"/>
              <a:gd fmla="val 0" name="adj2"/>
            </a:avLst>
          </a:prstGeom>
          <a:solidFill>
            <a:schemeClr val="lt1">
              <a:alpha val="89803"/>
            </a:schemeClr>
          </a:solidFill>
          <a:ln>
            <a:noFill/>
          </a:ln>
        </p:spPr>
        <p:txBody>
          <a:bodyPr anchorCtr="0" anchor="t" bIns="576000" lIns="90000" spcFirstLastPara="1" rIns="0" wrap="square" tIns="36000">
            <a:noAutofit/>
          </a:bodyPr>
          <a:lstStyle>
            <a:lvl1pPr indent="-228600" lvl="0" marL="457200" algn="l">
              <a:lnSpc>
                <a:spcPct val="80000"/>
              </a:lnSpc>
              <a:spcBef>
                <a:spcPts val="0"/>
              </a:spcBef>
              <a:spcAft>
                <a:spcPts val="0"/>
              </a:spcAft>
              <a:buSzPts val="1400"/>
              <a:buNone/>
              <a:defRPr b="1" sz="1400">
                <a:solidFill>
                  <a:schemeClr val="accent1"/>
                </a:solidFill>
              </a:defRPr>
            </a:lvl1pPr>
            <a:lvl2pPr indent="-228600" lvl="1" marL="914400" algn="l">
              <a:lnSpc>
                <a:spcPct val="100000"/>
              </a:lnSpc>
              <a:spcBef>
                <a:spcPts val="0"/>
              </a:spcBef>
              <a:spcAft>
                <a:spcPts val="0"/>
              </a:spcAft>
              <a:buSzPts val="1400"/>
              <a:buFont typeface="Arial"/>
              <a:buNone/>
              <a:defRPr sz="1400">
                <a:solidFill>
                  <a:schemeClr val="accent1"/>
                </a:solidFill>
              </a:defRPr>
            </a:lvl2pPr>
            <a:lvl3pPr indent="-317500" lvl="2" marL="1371600" algn="l">
              <a:lnSpc>
                <a:spcPct val="100000"/>
              </a:lnSpc>
              <a:spcBef>
                <a:spcPts val="0"/>
              </a:spcBef>
              <a:spcAft>
                <a:spcPts val="0"/>
              </a:spcAft>
              <a:buSzPts val="1400"/>
              <a:buChar char="–"/>
              <a:defRPr sz="1400">
                <a:solidFill>
                  <a:schemeClr val="accent1"/>
                </a:solidFill>
              </a:defRPr>
            </a:lvl3pPr>
            <a:lvl4pPr indent="-304800" lvl="3" marL="1828800" algn="ctr">
              <a:lnSpc>
                <a:spcPct val="100000"/>
              </a:lnSpc>
              <a:spcBef>
                <a:spcPts val="300"/>
              </a:spcBef>
              <a:spcAft>
                <a:spcPts val="0"/>
              </a:spcAft>
              <a:buSzPts val="1200"/>
              <a:buChar char="–"/>
              <a:defRPr sz="1200">
                <a:solidFill>
                  <a:schemeClr val="lt1"/>
                </a:solidFill>
              </a:defRPr>
            </a:lvl4pPr>
            <a:lvl5pPr indent="-304800" lvl="4" marL="2286000" algn="ctr">
              <a:lnSpc>
                <a:spcPct val="100000"/>
              </a:lnSpc>
              <a:spcBef>
                <a:spcPts val="300"/>
              </a:spcBef>
              <a:spcAft>
                <a:spcPts val="0"/>
              </a:spcAft>
              <a:buSzPts val="120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59" name="Google Shape;359;p149"/>
          <p:cNvSpPr/>
          <p:nvPr>
            <p:ph idx="3" type="body"/>
          </p:nvPr>
        </p:nvSpPr>
        <p:spPr>
          <a:xfrm>
            <a:off x="2623593" y="2353816"/>
            <a:ext cx="1629285" cy="1629285"/>
          </a:xfrm>
          <a:prstGeom prst="snip2DiagRect">
            <a:avLst>
              <a:gd fmla="val 15590" name="adj1"/>
              <a:gd fmla="val 0" name="adj2"/>
            </a:avLst>
          </a:prstGeom>
          <a:solidFill>
            <a:schemeClr val="lt1">
              <a:alpha val="89803"/>
            </a:schemeClr>
          </a:solidFill>
          <a:ln>
            <a:noFill/>
          </a:ln>
        </p:spPr>
        <p:txBody>
          <a:bodyPr anchorCtr="0" anchor="t" bIns="576000" lIns="90000" spcFirstLastPara="1" rIns="0" wrap="square" tIns="36000">
            <a:noAutofit/>
          </a:bodyPr>
          <a:lstStyle>
            <a:lvl1pPr indent="-228600" lvl="0" marL="457200" algn="l">
              <a:lnSpc>
                <a:spcPct val="80000"/>
              </a:lnSpc>
              <a:spcBef>
                <a:spcPts val="0"/>
              </a:spcBef>
              <a:spcAft>
                <a:spcPts val="0"/>
              </a:spcAft>
              <a:buSzPts val="1400"/>
              <a:buNone/>
              <a:defRPr b="1" sz="1400">
                <a:solidFill>
                  <a:schemeClr val="accent1"/>
                </a:solidFill>
              </a:defRPr>
            </a:lvl1pPr>
            <a:lvl2pPr indent="-228600" lvl="1" marL="914400" algn="l">
              <a:lnSpc>
                <a:spcPct val="100000"/>
              </a:lnSpc>
              <a:spcBef>
                <a:spcPts val="0"/>
              </a:spcBef>
              <a:spcAft>
                <a:spcPts val="0"/>
              </a:spcAft>
              <a:buSzPts val="1400"/>
              <a:buFont typeface="Arial"/>
              <a:buNone/>
              <a:defRPr sz="1400">
                <a:solidFill>
                  <a:schemeClr val="accent1"/>
                </a:solidFill>
              </a:defRPr>
            </a:lvl2pPr>
            <a:lvl3pPr indent="-317500" lvl="2" marL="1371600" algn="l">
              <a:lnSpc>
                <a:spcPct val="100000"/>
              </a:lnSpc>
              <a:spcBef>
                <a:spcPts val="0"/>
              </a:spcBef>
              <a:spcAft>
                <a:spcPts val="0"/>
              </a:spcAft>
              <a:buSzPts val="1400"/>
              <a:buChar char="–"/>
              <a:defRPr sz="1400">
                <a:solidFill>
                  <a:schemeClr val="accent1"/>
                </a:solidFill>
              </a:defRPr>
            </a:lvl3pPr>
            <a:lvl4pPr indent="-304800" lvl="3" marL="1828800" algn="ctr">
              <a:lnSpc>
                <a:spcPct val="100000"/>
              </a:lnSpc>
              <a:spcBef>
                <a:spcPts val="300"/>
              </a:spcBef>
              <a:spcAft>
                <a:spcPts val="0"/>
              </a:spcAft>
              <a:buSzPts val="1200"/>
              <a:buChar char="–"/>
              <a:defRPr sz="1200">
                <a:solidFill>
                  <a:schemeClr val="lt1"/>
                </a:solidFill>
              </a:defRPr>
            </a:lvl4pPr>
            <a:lvl5pPr indent="-304800" lvl="4" marL="2286000" algn="ctr">
              <a:lnSpc>
                <a:spcPct val="100000"/>
              </a:lnSpc>
              <a:spcBef>
                <a:spcPts val="300"/>
              </a:spcBef>
              <a:spcAft>
                <a:spcPts val="0"/>
              </a:spcAft>
              <a:buSzPts val="120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0" name="Google Shape;360;p149"/>
          <p:cNvSpPr/>
          <p:nvPr>
            <p:ph idx="4" type="body"/>
          </p:nvPr>
        </p:nvSpPr>
        <p:spPr>
          <a:xfrm>
            <a:off x="4894762" y="2353816"/>
            <a:ext cx="1629285" cy="1629285"/>
          </a:xfrm>
          <a:prstGeom prst="snip2DiagRect">
            <a:avLst>
              <a:gd fmla="val 15395" name="adj1"/>
              <a:gd fmla="val 0" name="adj2"/>
            </a:avLst>
          </a:prstGeom>
          <a:solidFill>
            <a:schemeClr val="lt1">
              <a:alpha val="89803"/>
            </a:schemeClr>
          </a:solidFill>
          <a:ln>
            <a:noFill/>
          </a:ln>
        </p:spPr>
        <p:txBody>
          <a:bodyPr anchorCtr="0" anchor="t" bIns="576000" lIns="90000" spcFirstLastPara="1" rIns="0" wrap="square" tIns="36000">
            <a:noAutofit/>
          </a:bodyPr>
          <a:lstStyle>
            <a:lvl1pPr indent="-228600" lvl="0" marL="457200" algn="l">
              <a:lnSpc>
                <a:spcPct val="80000"/>
              </a:lnSpc>
              <a:spcBef>
                <a:spcPts val="0"/>
              </a:spcBef>
              <a:spcAft>
                <a:spcPts val="0"/>
              </a:spcAft>
              <a:buSzPts val="1400"/>
              <a:buNone/>
              <a:defRPr b="1" sz="1400">
                <a:solidFill>
                  <a:schemeClr val="accent1"/>
                </a:solidFill>
              </a:defRPr>
            </a:lvl1pPr>
            <a:lvl2pPr indent="-228600" lvl="1" marL="914400" algn="l">
              <a:lnSpc>
                <a:spcPct val="100000"/>
              </a:lnSpc>
              <a:spcBef>
                <a:spcPts val="0"/>
              </a:spcBef>
              <a:spcAft>
                <a:spcPts val="0"/>
              </a:spcAft>
              <a:buSzPts val="1400"/>
              <a:buFont typeface="Arial"/>
              <a:buNone/>
              <a:defRPr sz="1400">
                <a:solidFill>
                  <a:schemeClr val="accent1"/>
                </a:solidFill>
              </a:defRPr>
            </a:lvl2pPr>
            <a:lvl3pPr indent="-317500" lvl="2" marL="1371600" algn="l">
              <a:lnSpc>
                <a:spcPct val="100000"/>
              </a:lnSpc>
              <a:spcBef>
                <a:spcPts val="0"/>
              </a:spcBef>
              <a:spcAft>
                <a:spcPts val="0"/>
              </a:spcAft>
              <a:buSzPts val="1400"/>
              <a:buChar char="–"/>
              <a:defRPr sz="1400">
                <a:solidFill>
                  <a:schemeClr val="accent1"/>
                </a:solidFill>
              </a:defRPr>
            </a:lvl3pPr>
            <a:lvl4pPr indent="-304800" lvl="3" marL="1828800" algn="ctr">
              <a:lnSpc>
                <a:spcPct val="100000"/>
              </a:lnSpc>
              <a:spcBef>
                <a:spcPts val="300"/>
              </a:spcBef>
              <a:spcAft>
                <a:spcPts val="0"/>
              </a:spcAft>
              <a:buSzPts val="1200"/>
              <a:buChar char="–"/>
              <a:defRPr sz="1200">
                <a:solidFill>
                  <a:schemeClr val="lt1"/>
                </a:solidFill>
              </a:defRPr>
            </a:lvl4pPr>
            <a:lvl5pPr indent="-304800" lvl="4" marL="2286000" algn="ctr">
              <a:lnSpc>
                <a:spcPct val="100000"/>
              </a:lnSpc>
              <a:spcBef>
                <a:spcPts val="300"/>
              </a:spcBef>
              <a:spcAft>
                <a:spcPts val="0"/>
              </a:spcAft>
              <a:buSzPts val="120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1" name="Google Shape;361;p149"/>
          <p:cNvSpPr/>
          <p:nvPr>
            <p:ph idx="5" type="body"/>
          </p:nvPr>
        </p:nvSpPr>
        <p:spPr>
          <a:xfrm>
            <a:off x="7165932" y="2353816"/>
            <a:ext cx="1629285" cy="1629285"/>
          </a:xfrm>
          <a:prstGeom prst="snip2DiagRect">
            <a:avLst>
              <a:gd fmla="val 15395" name="adj1"/>
              <a:gd fmla="val 0" name="adj2"/>
            </a:avLst>
          </a:prstGeom>
          <a:solidFill>
            <a:schemeClr val="lt1">
              <a:alpha val="89803"/>
            </a:schemeClr>
          </a:solidFill>
          <a:ln>
            <a:noFill/>
          </a:ln>
        </p:spPr>
        <p:txBody>
          <a:bodyPr anchorCtr="0" anchor="t" bIns="576000" lIns="90000" spcFirstLastPara="1" rIns="0" wrap="square" tIns="36000">
            <a:noAutofit/>
          </a:bodyPr>
          <a:lstStyle>
            <a:lvl1pPr indent="-228600" lvl="0" marL="457200" algn="l">
              <a:lnSpc>
                <a:spcPct val="80000"/>
              </a:lnSpc>
              <a:spcBef>
                <a:spcPts val="0"/>
              </a:spcBef>
              <a:spcAft>
                <a:spcPts val="0"/>
              </a:spcAft>
              <a:buSzPts val="1400"/>
              <a:buNone/>
              <a:defRPr b="1" sz="1400">
                <a:solidFill>
                  <a:schemeClr val="accent1"/>
                </a:solidFill>
              </a:defRPr>
            </a:lvl1pPr>
            <a:lvl2pPr indent="-228600" lvl="1" marL="914400" algn="l">
              <a:lnSpc>
                <a:spcPct val="100000"/>
              </a:lnSpc>
              <a:spcBef>
                <a:spcPts val="0"/>
              </a:spcBef>
              <a:spcAft>
                <a:spcPts val="0"/>
              </a:spcAft>
              <a:buSzPts val="1400"/>
              <a:buFont typeface="Arial"/>
              <a:buNone/>
              <a:defRPr sz="1400">
                <a:solidFill>
                  <a:schemeClr val="accent1"/>
                </a:solidFill>
              </a:defRPr>
            </a:lvl2pPr>
            <a:lvl3pPr indent="-317500" lvl="2" marL="1371600" algn="l">
              <a:lnSpc>
                <a:spcPct val="100000"/>
              </a:lnSpc>
              <a:spcBef>
                <a:spcPts val="0"/>
              </a:spcBef>
              <a:spcAft>
                <a:spcPts val="0"/>
              </a:spcAft>
              <a:buSzPts val="1400"/>
              <a:buChar char="–"/>
              <a:defRPr sz="1400">
                <a:solidFill>
                  <a:schemeClr val="accent1"/>
                </a:solidFill>
              </a:defRPr>
            </a:lvl3pPr>
            <a:lvl4pPr indent="-304800" lvl="3" marL="1828800" algn="ctr">
              <a:lnSpc>
                <a:spcPct val="100000"/>
              </a:lnSpc>
              <a:spcBef>
                <a:spcPts val="300"/>
              </a:spcBef>
              <a:spcAft>
                <a:spcPts val="0"/>
              </a:spcAft>
              <a:buSzPts val="1200"/>
              <a:buChar char="–"/>
              <a:defRPr sz="1200">
                <a:solidFill>
                  <a:schemeClr val="lt1"/>
                </a:solidFill>
              </a:defRPr>
            </a:lvl4pPr>
            <a:lvl5pPr indent="-304800" lvl="4" marL="2286000" algn="ctr">
              <a:lnSpc>
                <a:spcPct val="100000"/>
              </a:lnSpc>
              <a:spcBef>
                <a:spcPts val="300"/>
              </a:spcBef>
              <a:spcAft>
                <a:spcPts val="0"/>
              </a:spcAft>
              <a:buSzPts val="120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2" name="Google Shape;362;p149"/>
          <p:cNvSpPr/>
          <p:nvPr>
            <p:ph idx="6" type="pic"/>
          </p:nvPr>
        </p:nvSpPr>
        <p:spPr>
          <a:xfrm>
            <a:off x="352424" y="3443101"/>
            <a:ext cx="540000" cy="540000"/>
          </a:xfrm>
          <a:prstGeom prst="rect">
            <a:avLst/>
          </a:prstGeom>
          <a:noFill/>
          <a:ln>
            <a:noFill/>
          </a:ln>
        </p:spPr>
      </p:sp>
      <p:sp>
        <p:nvSpPr>
          <p:cNvPr id="363" name="Google Shape;363;p149"/>
          <p:cNvSpPr/>
          <p:nvPr>
            <p:ph idx="7" type="pic"/>
          </p:nvPr>
        </p:nvSpPr>
        <p:spPr>
          <a:xfrm>
            <a:off x="2623593" y="3443101"/>
            <a:ext cx="540000" cy="540000"/>
          </a:xfrm>
          <a:prstGeom prst="rect">
            <a:avLst/>
          </a:prstGeom>
          <a:noFill/>
          <a:ln>
            <a:noFill/>
          </a:ln>
        </p:spPr>
      </p:sp>
      <p:sp>
        <p:nvSpPr>
          <p:cNvPr id="364" name="Google Shape;364;p149"/>
          <p:cNvSpPr/>
          <p:nvPr>
            <p:ph idx="8" type="pic"/>
          </p:nvPr>
        </p:nvSpPr>
        <p:spPr>
          <a:xfrm>
            <a:off x="4894762" y="3443101"/>
            <a:ext cx="540000" cy="540000"/>
          </a:xfrm>
          <a:prstGeom prst="rect">
            <a:avLst/>
          </a:prstGeom>
          <a:noFill/>
          <a:ln>
            <a:noFill/>
          </a:ln>
        </p:spPr>
      </p:sp>
      <p:sp>
        <p:nvSpPr>
          <p:cNvPr id="365" name="Google Shape;365;p149"/>
          <p:cNvSpPr/>
          <p:nvPr>
            <p:ph idx="9" type="pic"/>
          </p:nvPr>
        </p:nvSpPr>
        <p:spPr>
          <a:xfrm>
            <a:off x="7165932" y="3443101"/>
            <a:ext cx="540000" cy="540000"/>
          </a:xfrm>
          <a:prstGeom prst="rect">
            <a:avLst/>
          </a:prstGeom>
          <a:noFill/>
          <a:ln>
            <a:noFill/>
          </a:ln>
        </p:spPr>
      </p:sp>
      <p:sp>
        <p:nvSpPr>
          <p:cNvPr id="366" name="Google Shape;366;p149"/>
          <p:cNvSpPr txBox="1"/>
          <p:nvPr>
            <p:ph idx="13" type="body"/>
          </p:nvPr>
        </p:nvSpPr>
        <p:spPr>
          <a:xfrm>
            <a:off x="0" y="-221258"/>
            <a:ext cx="36000" cy="36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4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67" name="Google Shape;367;p149"/>
          <p:cNvSpPr txBox="1"/>
          <p:nvPr>
            <p:ph type="title"/>
          </p:nvPr>
        </p:nvSpPr>
        <p:spPr>
          <a:xfrm>
            <a:off x="352424" y="252000"/>
            <a:ext cx="4428000" cy="895662"/>
          </a:xfrm>
          <a:prstGeom prst="rect">
            <a:avLst/>
          </a:prstGeom>
          <a:solidFill>
            <a:schemeClr val="lt1">
              <a:alpha val="89803"/>
            </a:schemeClr>
          </a:solidFill>
          <a:ln>
            <a:noFill/>
          </a:ln>
        </p:spPr>
        <p:txBody>
          <a:bodyPr anchorCtr="0" anchor="t" bIns="126000" lIns="100800" spcFirstLastPara="1" rIns="100800" wrap="square" tIns="126000">
            <a:noAutofit/>
          </a:bodyPr>
          <a:lstStyle>
            <a:lvl1pPr lvl="0" algn="l">
              <a:lnSpc>
                <a:spcPct val="100000"/>
              </a:lnSpc>
              <a:spcBef>
                <a:spcPts val="0"/>
              </a:spcBef>
              <a:spcAft>
                <a:spcPts val="0"/>
              </a:spcAft>
              <a:buClr>
                <a:schemeClr val="accent1"/>
              </a:buClr>
              <a:buSzPts val="2500"/>
              <a:buFont typeface="Arial"/>
              <a:buNone/>
              <a:defRPr>
                <a:solidFill>
                  <a:schemeClr val="accen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with Header and circles 4" showMasterSp="0">
  <p:cSld name="Image with Header and circles 4">
    <p:bg>
      <p:bgPr>
        <a:solidFill>
          <a:srgbClr val="005192"/>
        </a:solidFill>
      </p:bgPr>
    </p:bg>
    <p:spTree>
      <p:nvGrpSpPr>
        <p:cNvPr id="368" name="Shape 368"/>
        <p:cNvGrpSpPr/>
        <p:nvPr/>
      </p:nvGrpSpPr>
      <p:grpSpPr>
        <a:xfrm>
          <a:off x="0" y="0"/>
          <a:ext cx="0" cy="0"/>
          <a:chOff x="0" y="0"/>
          <a:chExt cx="0" cy="0"/>
        </a:xfrm>
      </p:grpSpPr>
      <p:sp>
        <p:nvSpPr>
          <p:cNvPr id="369" name="Google Shape;369;p150"/>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0" name="Google Shape;370;p150"/>
          <p:cNvSpPr/>
          <p:nvPr/>
        </p:nvSpPr>
        <p:spPr>
          <a:xfrm>
            <a:off x="7013813" y="157163"/>
            <a:ext cx="1782000" cy="417546"/>
          </a:xfrm>
          <a:prstGeom prst="rect">
            <a:avLst/>
          </a:prstGeom>
          <a:gradFill>
            <a:gsLst>
              <a:gs pos="0">
                <a:srgbClr val="005192"/>
              </a:gs>
              <a:gs pos="100000">
                <a:srgbClr val="008BC5"/>
              </a:gs>
            </a:gsLst>
            <a:lin ang="0"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71" name="Google Shape;371;p150"/>
          <p:cNvSpPr/>
          <p:nvPr>
            <p:ph idx="2" type="pic"/>
          </p:nvPr>
        </p:nvSpPr>
        <p:spPr>
          <a:xfrm>
            <a:off x="1" y="-900"/>
            <a:ext cx="9143999" cy="5144400"/>
          </a:xfrm>
          <a:prstGeom prst="rect">
            <a:avLst/>
          </a:prstGeom>
          <a:solidFill>
            <a:srgbClr val="B9C9D0">
              <a:alpha val="49803"/>
            </a:srgbClr>
          </a:solidFill>
          <a:ln>
            <a:noFill/>
          </a:ln>
        </p:spPr>
      </p:sp>
      <p:grpSp>
        <p:nvGrpSpPr>
          <p:cNvPr id="372" name="Google Shape;372;p150"/>
          <p:cNvGrpSpPr/>
          <p:nvPr/>
        </p:nvGrpSpPr>
        <p:grpSpPr>
          <a:xfrm>
            <a:off x="9286875" y="182684"/>
            <a:ext cx="1581150" cy="3229876"/>
            <a:chOff x="9286875" y="182684"/>
            <a:chExt cx="1581150" cy="3229876"/>
          </a:xfrm>
        </p:grpSpPr>
        <p:sp>
          <p:nvSpPr>
            <p:cNvPr id="373" name="Google Shape;373;p150"/>
            <p:cNvSpPr/>
            <p:nvPr/>
          </p:nvSpPr>
          <p:spPr>
            <a:xfrm>
              <a:off x="9288779" y="182684"/>
              <a:ext cx="1579245"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Crop picture</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Select picture &gt; click</a:t>
              </a:r>
              <a:r>
                <a:rPr b="0" lang="en-IN" sz="900">
                  <a:solidFill>
                    <a:schemeClr val="dk1"/>
                  </a:solidFill>
                  <a:latin typeface="Arial"/>
                  <a:ea typeface="Arial"/>
                  <a:cs typeface="Arial"/>
                  <a:sym typeface="Arial"/>
                </a:rPr>
                <a:t> on tab “Picture Tools &gt; Format”</a:t>
              </a:r>
              <a:endParaRPr b="0" sz="900">
                <a:solidFill>
                  <a:schemeClr val="dk1"/>
                </a:solidFill>
                <a:latin typeface="Arial"/>
                <a:ea typeface="Arial"/>
                <a:cs typeface="Arial"/>
                <a:sym typeface="Arial"/>
              </a:endParaRPr>
            </a:p>
          </p:txBody>
        </p:sp>
        <p:sp>
          <p:nvSpPr>
            <p:cNvPr id="374" name="Google Shape;374;p150"/>
            <p:cNvSpPr/>
            <p:nvPr/>
          </p:nvSpPr>
          <p:spPr>
            <a:xfrm>
              <a:off x="9288780" y="1261435"/>
              <a:ext cx="1579244" cy="1662924"/>
            </a:xfrm>
            <a:prstGeom prst="rect">
              <a:avLst/>
            </a:prstGeom>
            <a:solidFill>
              <a:srgbClr val="D3D4D5"/>
            </a:solidFill>
            <a:ln>
              <a:noFill/>
            </a:ln>
          </p:spPr>
          <p:txBody>
            <a:bodyPr anchorCtr="0" anchor="t" bIns="36000" lIns="36000" spcFirstLastPara="1" rIns="540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Click</a:t>
              </a:r>
              <a:r>
                <a:rPr b="0" lang="en-IN" sz="900">
                  <a:solidFill>
                    <a:schemeClr val="dk1"/>
                  </a:solidFill>
                  <a:latin typeface="Arial"/>
                  <a:ea typeface="Arial"/>
                  <a:cs typeface="Arial"/>
                  <a:sym typeface="Arial"/>
                </a:rPr>
                <a:t> on the icon </a:t>
              </a:r>
              <a:br>
                <a:rPr b="0" lang="en-IN" sz="900">
                  <a:solidFill>
                    <a:schemeClr val="dk1"/>
                  </a:solidFill>
                  <a:latin typeface="Arial"/>
                  <a:ea typeface="Arial"/>
                  <a:cs typeface="Arial"/>
                  <a:sym typeface="Arial"/>
                </a:rPr>
              </a:br>
              <a:r>
                <a:rPr b="0" lang="en-IN" sz="900">
                  <a:solidFill>
                    <a:schemeClr val="dk1"/>
                  </a:solidFill>
                  <a:latin typeface="Arial"/>
                  <a:ea typeface="Arial"/>
                  <a:cs typeface="Arial"/>
                  <a:sym typeface="Arial"/>
                </a:rPr>
                <a:t>above “Crop”</a:t>
              </a:r>
              <a:endParaRPr/>
            </a:p>
            <a:p>
              <a:pPr indent="0" lvl="0" marL="0" marR="0" rtl="0" algn="l">
                <a:spcBef>
                  <a:spcPts val="0"/>
                </a:spcBef>
                <a:spcAft>
                  <a:spcPts val="0"/>
                </a:spcAft>
                <a:buNone/>
              </a:pPr>
              <a:r>
                <a:t/>
              </a:r>
              <a:endParaRPr b="0"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You will see crop and scale markers on the corners</a:t>
              </a:r>
              <a:endParaRPr b="0" sz="900">
                <a:solidFill>
                  <a:schemeClr val="dk1"/>
                </a:solidFill>
                <a:latin typeface="Arial"/>
                <a:ea typeface="Arial"/>
                <a:cs typeface="Arial"/>
                <a:sym typeface="Arial"/>
              </a:endParaRPr>
            </a:p>
          </p:txBody>
        </p:sp>
        <p:pic>
          <p:nvPicPr>
            <p:cNvPr id="375" name="Google Shape;375;p150"/>
            <p:cNvPicPr preferRelativeResize="0"/>
            <p:nvPr/>
          </p:nvPicPr>
          <p:blipFill rotWithShape="1">
            <a:blip r:embed="rId2">
              <a:alphaModFix/>
            </a:blip>
            <a:srcRect b="0" l="0" r="0" t="0"/>
            <a:stretch/>
          </p:blipFill>
          <p:spPr>
            <a:xfrm>
              <a:off x="9901238" y="2334293"/>
              <a:ext cx="352425" cy="352425"/>
            </a:xfrm>
            <a:prstGeom prst="rect">
              <a:avLst/>
            </a:prstGeom>
            <a:noFill/>
            <a:ln>
              <a:noFill/>
            </a:ln>
          </p:spPr>
        </p:pic>
        <p:pic>
          <p:nvPicPr>
            <p:cNvPr id="376" name="Google Shape;376;p150"/>
            <p:cNvPicPr preferRelativeResize="0"/>
            <p:nvPr/>
          </p:nvPicPr>
          <p:blipFill rotWithShape="1">
            <a:blip r:embed="rId3">
              <a:alphaModFix/>
            </a:blip>
            <a:srcRect b="0" l="0" r="0" t="0"/>
            <a:stretch/>
          </p:blipFill>
          <p:spPr>
            <a:xfrm>
              <a:off x="9286875" y="670885"/>
              <a:ext cx="1581150" cy="590550"/>
            </a:xfrm>
            <a:prstGeom prst="rect">
              <a:avLst/>
            </a:prstGeom>
            <a:noFill/>
            <a:ln>
              <a:noFill/>
            </a:ln>
          </p:spPr>
        </p:pic>
        <p:pic>
          <p:nvPicPr>
            <p:cNvPr id="377" name="Google Shape;377;p150"/>
            <p:cNvPicPr preferRelativeResize="0"/>
            <p:nvPr/>
          </p:nvPicPr>
          <p:blipFill rotWithShape="1">
            <a:blip r:embed="rId4">
              <a:alphaModFix/>
            </a:blip>
            <a:srcRect b="0" l="38920" r="0" t="0"/>
            <a:stretch/>
          </p:blipFill>
          <p:spPr>
            <a:xfrm>
              <a:off x="10313189" y="1261435"/>
              <a:ext cx="511967" cy="876300"/>
            </a:xfrm>
            <a:prstGeom prst="rect">
              <a:avLst/>
            </a:prstGeom>
            <a:noFill/>
            <a:ln>
              <a:noFill/>
            </a:ln>
          </p:spPr>
        </p:pic>
        <p:pic>
          <p:nvPicPr>
            <p:cNvPr id="378" name="Google Shape;378;p150"/>
            <p:cNvPicPr preferRelativeResize="0"/>
            <p:nvPr/>
          </p:nvPicPr>
          <p:blipFill rotWithShape="1">
            <a:blip r:embed="rId5">
              <a:alphaModFix/>
            </a:blip>
            <a:srcRect b="0" l="0" r="0" t="0"/>
            <a:stretch/>
          </p:blipFill>
          <p:spPr>
            <a:xfrm>
              <a:off x="9334505" y="2334294"/>
              <a:ext cx="352425" cy="352425"/>
            </a:xfrm>
            <a:prstGeom prst="rect">
              <a:avLst/>
            </a:prstGeom>
            <a:noFill/>
            <a:ln>
              <a:noFill/>
            </a:ln>
          </p:spPr>
        </p:pic>
        <p:pic>
          <p:nvPicPr>
            <p:cNvPr id="379" name="Google Shape;379;p150"/>
            <p:cNvPicPr preferRelativeResize="0"/>
            <p:nvPr/>
          </p:nvPicPr>
          <p:blipFill rotWithShape="1">
            <a:blip r:embed="rId6">
              <a:alphaModFix/>
            </a:blip>
            <a:srcRect b="0" l="0" r="0" t="0"/>
            <a:stretch/>
          </p:blipFill>
          <p:spPr>
            <a:xfrm>
              <a:off x="10467970" y="2334294"/>
              <a:ext cx="352425" cy="352425"/>
            </a:xfrm>
            <a:prstGeom prst="rect">
              <a:avLst/>
            </a:prstGeom>
            <a:noFill/>
            <a:ln>
              <a:noFill/>
            </a:ln>
          </p:spPr>
        </p:pic>
        <p:sp>
          <p:nvSpPr>
            <p:cNvPr id="380" name="Google Shape;380;p150"/>
            <p:cNvSpPr/>
            <p:nvPr/>
          </p:nvSpPr>
          <p:spPr>
            <a:xfrm>
              <a:off x="10313189" y="1320967"/>
              <a:ext cx="442912" cy="442912"/>
            </a:xfrm>
            <a:prstGeom prst="rect">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381" name="Google Shape;381;p150"/>
            <p:cNvSpPr/>
            <p:nvPr/>
          </p:nvSpPr>
          <p:spPr>
            <a:xfrm>
              <a:off x="9288780" y="2924359"/>
              <a:ext cx="1579244" cy="488201"/>
            </a:xfrm>
            <a:prstGeom prst="rect">
              <a:avLst/>
            </a:prstGeom>
            <a:solidFill>
              <a:srgbClr val="D3D4D5"/>
            </a:solidFill>
            <a:ln>
              <a:noFill/>
            </a:ln>
          </p:spPr>
          <p:txBody>
            <a:bodyPr anchorCtr="0" anchor="t" bIns="36000" lIns="36000" spcFirstLastPara="1" rIns="36000" wrap="square" tIns="36000">
              <a:noAutofit/>
            </a:bodyPr>
            <a:lstStyle/>
            <a:p>
              <a:pPr indent="0" lvl="0" marL="0" marR="0" rtl="0" algn="l">
                <a:spcBef>
                  <a:spcPts val="0"/>
                </a:spcBef>
                <a:spcAft>
                  <a:spcPts val="0"/>
                </a:spcAft>
                <a:buNone/>
              </a:pPr>
              <a:r>
                <a:rPr b="0" lang="en-IN" sz="900">
                  <a:solidFill>
                    <a:schemeClr val="dk1"/>
                  </a:solidFill>
                  <a:latin typeface="Arial"/>
                  <a:ea typeface="Arial"/>
                  <a:cs typeface="Arial"/>
                  <a:sym typeface="Arial"/>
                </a:rPr>
                <a:t>Use the “circular scale icon” to scale your picture within the cropped region.</a:t>
              </a:r>
              <a:endParaRPr/>
            </a:p>
          </p:txBody>
        </p:sp>
        <p:cxnSp>
          <p:nvCxnSpPr>
            <p:cNvPr id="382" name="Google Shape;382;p150"/>
            <p:cNvCxnSpPr/>
            <p:nvPr/>
          </p:nvCxnSpPr>
          <p:spPr>
            <a:xfrm rot="10800000">
              <a:off x="9510718" y="2725307"/>
              <a:ext cx="0" cy="180000"/>
            </a:xfrm>
            <a:prstGeom prst="straightConnector1">
              <a:avLst/>
            </a:prstGeom>
            <a:noFill/>
            <a:ln cap="flat" cmpd="sng" w="12700">
              <a:solidFill>
                <a:schemeClr val="dk1"/>
              </a:solidFill>
              <a:prstDash val="solid"/>
              <a:miter lim="800000"/>
              <a:headEnd len="sm" w="sm" type="none"/>
              <a:tailEnd len="med" w="med" type="triangle"/>
            </a:ln>
          </p:spPr>
        </p:cxnSp>
        <p:cxnSp>
          <p:nvCxnSpPr>
            <p:cNvPr id="383" name="Google Shape;383;p150"/>
            <p:cNvCxnSpPr>
              <a:stCxn id="375" idx="0"/>
              <a:endCxn id="375" idx="2"/>
            </p:cNvCxnSpPr>
            <p:nvPr/>
          </p:nvCxnSpPr>
          <p:spPr>
            <a:xfrm>
              <a:off x="10077451" y="2334293"/>
              <a:ext cx="0" cy="352500"/>
            </a:xfrm>
            <a:prstGeom prst="straightConnector1">
              <a:avLst/>
            </a:prstGeom>
            <a:noFill/>
            <a:ln cap="flat" cmpd="sng" w="25400">
              <a:solidFill>
                <a:srgbClr val="FF0000"/>
              </a:solidFill>
              <a:prstDash val="solid"/>
              <a:miter lim="800000"/>
              <a:headEnd len="sm" w="sm" type="none"/>
              <a:tailEnd len="sm" w="sm" type="none"/>
            </a:ln>
          </p:spPr>
        </p:cxnSp>
        <p:cxnSp>
          <p:nvCxnSpPr>
            <p:cNvPr id="384" name="Google Shape;384;p150"/>
            <p:cNvCxnSpPr>
              <a:stCxn id="375" idx="3"/>
              <a:endCxn id="375" idx="1"/>
            </p:cNvCxnSpPr>
            <p:nvPr/>
          </p:nvCxnSpPr>
          <p:spPr>
            <a:xfrm rot="10800000">
              <a:off x="9901163" y="2510506"/>
              <a:ext cx="352500" cy="0"/>
            </a:xfrm>
            <a:prstGeom prst="straightConnector1">
              <a:avLst/>
            </a:prstGeom>
            <a:noFill/>
            <a:ln cap="flat" cmpd="sng" w="25400">
              <a:solidFill>
                <a:srgbClr val="FF0000"/>
              </a:solidFill>
              <a:prstDash val="solid"/>
              <a:miter lim="800000"/>
              <a:headEnd len="sm" w="sm" type="none"/>
              <a:tailEnd len="sm" w="sm" type="none"/>
            </a:ln>
          </p:spPr>
        </p:cxnSp>
        <p:cxnSp>
          <p:nvCxnSpPr>
            <p:cNvPr id="385" name="Google Shape;385;p150"/>
            <p:cNvCxnSpPr/>
            <p:nvPr/>
          </p:nvCxnSpPr>
          <p:spPr>
            <a:xfrm rot="10800000">
              <a:off x="10691808" y="2725307"/>
              <a:ext cx="0" cy="180000"/>
            </a:xfrm>
            <a:prstGeom prst="straightConnector1">
              <a:avLst/>
            </a:prstGeom>
            <a:noFill/>
            <a:ln cap="flat" cmpd="sng" w="12700">
              <a:solidFill>
                <a:schemeClr val="dk1"/>
              </a:solidFill>
              <a:prstDash val="solid"/>
              <a:miter lim="800000"/>
              <a:headEnd len="sm" w="sm" type="none"/>
              <a:tailEnd len="med" w="med" type="triangle"/>
            </a:ln>
          </p:spPr>
        </p:cxnSp>
        <p:sp>
          <p:nvSpPr>
            <p:cNvPr id="386" name="Google Shape;386;p150"/>
            <p:cNvSpPr/>
            <p:nvPr/>
          </p:nvSpPr>
          <p:spPr>
            <a:xfrm>
              <a:off x="10587033" y="2453357"/>
              <a:ext cx="233362" cy="233362"/>
            </a:xfrm>
            <a:prstGeom prst="ellipse">
              <a:avLst/>
            </a:prstGeom>
            <a:solidFill>
              <a:srgbClr val="FFFFFF">
                <a:alpha val="0"/>
              </a:srgbClr>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387" name="Google Shape;387;p150"/>
          <p:cNvSpPr/>
          <p:nvPr>
            <p:ph idx="1" type="body"/>
          </p:nvPr>
        </p:nvSpPr>
        <p:spPr>
          <a:xfrm>
            <a:off x="352424" y="2353816"/>
            <a:ext cx="1629285" cy="1629285"/>
          </a:xfrm>
          <a:prstGeom prst="snip2DiagRect">
            <a:avLst>
              <a:gd fmla="val 15395" name="adj1"/>
              <a:gd fmla="val 0" name="adj2"/>
            </a:avLst>
          </a:prstGeom>
          <a:solidFill>
            <a:schemeClr val="accent1">
              <a:alpha val="89803"/>
            </a:schemeClr>
          </a:solidFill>
          <a:ln>
            <a:noFill/>
          </a:ln>
        </p:spPr>
        <p:txBody>
          <a:bodyPr anchorCtr="0" anchor="t" bIns="576000" lIns="90000" spcFirstLastPara="1" rIns="0" wrap="square" tIns="36000">
            <a:noAutofit/>
          </a:bodyPr>
          <a:lstStyle>
            <a:lvl1pPr indent="-228600" lvl="0" marL="457200" algn="l">
              <a:lnSpc>
                <a:spcPct val="80000"/>
              </a:lnSpc>
              <a:spcBef>
                <a:spcPts val="0"/>
              </a:spcBef>
              <a:spcAft>
                <a:spcPts val="0"/>
              </a:spcAft>
              <a:buSzPts val="1400"/>
              <a:buNone/>
              <a:defRPr b="1" sz="1400">
                <a:solidFill>
                  <a:schemeClr val="lt1"/>
                </a:solidFill>
              </a:defRPr>
            </a:lvl1pPr>
            <a:lvl2pPr indent="-228600" lvl="1" marL="914400" algn="l">
              <a:lnSpc>
                <a:spcPct val="100000"/>
              </a:lnSpc>
              <a:spcBef>
                <a:spcPts val="0"/>
              </a:spcBef>
              <a:spcAft>
                <a:spcPts val="0"/>
              </a:spcAft>
              <a:buSzPts val="1400"/>
              <a:buFont typeface="Arial"/>
              <a:buNone/>
              <a:defRPr sz="1400">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04800" lvl="3" marL="1828800" algn="ctr">
              <a:lnSpc>
                <a:spcPct val="100000"/>
              </a:lnSpc>
              <a:spcBef>
                <a:spcPts val="300"/>
              </a:spcBef>
              <a:spcAft>
                <a:spcPts val="0"/>
              </a:spcAft>
              <a:buSzPts val="1200"/>
              <a:buChar char="–"/>
              <a:defRPr sz="1200">
                <a:solidFill>
                  <a:schemeClr val="lt1"/>
                </a:solidFill>
              </a:defRPr>
            </a:lvl4pPr>
            <a:lvl5pPr indent="-304800" lvl="4" marL="2286000" algn="ctr">
              <a:lnSpc>
                <a:spcPct val="100000"/>
              </a:lnSpc>
              <a:spcBef>
                <a:spcPts val="300"/>
              </a:spcBef>
              <a:spcAft>
                <a:spcPts val="0"/>
              </a:spcAft>
              <a:buSzPts val="120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8" name="Google Shape;388;p150"/>
          <p:cNvSpPr/>
          <p:nvPr>
            <p:ph idx="3" type="body"/>
          </p:nvPr>
        </p:nvSpPr>
        <p:spPr>
          <a:xfrm>
            <a:off x="2623593" y="2353816"/>
            <a:ext cx="1629285" cy="1629285"/>
          </a:xfrm>
          <a:prstGeom prst="snip2DiagRect">
            <a:avLst>
              <a:gd fmla="val 15589" name="adj1"/>
              <a:gd fmla="val 0" name="adj2"/>
            </a:avLst>
          </a:prstGeom>
          <a:solidFill>
            <a:schemeClr val="accent2">
              <a:alpha val="89803"/>
            </a:schemeClr>
          </a:solidFill>
          <a:ln>
            <a:noFill/>
          </a:ln>
        </p:spPr>
        <p:txBody>
          <a:bodyPr anchorCtr="0" anchor="t" bIns="576000" lIns="90000" spcFirstLastPara="1" rIns="0" wrap="square" tIns="36000">
            <a:noAutofit/>
          </a:bodyPr>
          <a:lstStyle>
            <a:lvl1pPr indent="-228600" lvl="0" marL="457200" algn="l">
              <a:lnSpc>
                <a:spcPct val="80000"/>
              </a:lnSpc>
              <a:spcBef>
                <a:spcPts val="0"/>
              </a:spcBef>
              <a:spcAft>
                <a:spcPts val="0"/>
              </a:spcAft>
              <a:buSzPts val="1400"/>
              <a:buNone/>
              <a:defRPr b="1" sz="1400">
                <a:solidFill>
                  <a:schemeClr val="lt1"/>
                </a:solidFill>
              </a:defRPr>
            </a:lvl1pPr>
            <a:lvl2pPr indent="-228600" lvl="1" marL="914400" algn="l">
              <a:lnSpc>
                <a:spcPct val="100000"/>
              </a:lnSpc>
              <a:spcBef>
                <a:spcPts val="0"/>
              </a:spcBef>
              <a:spcAft>
                <a:spcPts val="0"/>
              </a:spcAft>
              <a:buSzPts val="1400"/>
              <a:buFont typeface="Arial"/>
              <a:buNone/>
              <a:defRPr sz="1400">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04800" lvl="3" marL="1828800" algn="ctr">
              <a:lnSpc>
                <a:spcPct val="100000"/>
              </a:lnSpc>
              <a:spcBef>
                <a:spcPts val="300"/>
              </a:spcBef>
              <a:spcAft>
                <a:spcPts val="0"/>
              </a:spcAft>
              <a:buSzPts val="1200"/>
              <a:buChar char="–"/>
              <a:defRPr sz="1200">
                <a:solidFill>
                  <a:schemeClr val="lt1"/>
                </a:solidFill>
              </a:defRPr>
            </a:lvl4pPr>
            <a:lvl5pPr indent="-304800" lvl="4" marL="2286000" algn="ctr">
              <a:lnSpc>
                <a:spcPct val="100000"/>
              </a:lnSpc>
              <a:spcBef>
                <a:spcPts val="300"/>
              </a:spcBef>
              <a:spcAft>
                <a:spcPts val="0"/>
              </a:spcAft>
              <a:buSzPts val="120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89" name="Google Shape;389;p150"/>
          <p:cNvSpPr/>
          <p:nvPr>
            <p:ph idx="4" type="body"/>
          </p:nvPr>
        </p:nvSpPr>
        <p:spPr>
          <a:xfrm>
            <a:off x="4894762" y="2353816"/>
            <a:ext cx="1629285" cy="1629285"/>
          </a:xfrm>
          <a:prstGeom prst="snip2DiagRect">
            <a:avLst>
              <a:gd fmla="val 15394" name="adj1"/>
              <a:gd fmla="val 0" name="adj2"/>
            </a:avLst>
          </a:prstGeom>
          <a:solidFill>
            <a:schemeClr val="accent3">
              <a:alpha val="89803"/>
            </a:schemeClr>
          </a:solidFill>
          <a:ln>
            <a:noFill/>
          </a:ln>
        </p:spPr>
        <p:txBody>
          <a:bodyPr anchorCtr="0" anchor="t" bIns="576000" lIns="90000" spcFirstLastPara="1" rIns="0" wrap="square" tIns="36000">
            <a:noAutofit/>
          </a:bodyPr>
          <a:lstStyle>
            <a:lvl1pPr indent="-228600" lvl="0" marL="457200" algn="l">
              <a:lnSpc>
                <a:spcPct val="80000"/>
              </a:lnSpc>
              <a:spcBef>
                <a:spcPts val="0"/>
              </a:spcBef>
              <a:spcAft>
                <a:spcPts val="0"/>
              </a:spcAft>
              <a:buSzPts val="1400"/>
              <a:buNone/>
              <a:defRPr b="1" sz="1400">
                <a:solidFill>
                  <a:schemeClr val="lt1"/>
                </a:solidFill>
              </a:defRPr>
            </a:lvl1pPr>
            <a:lvl2pPr indent="-228600" lvl="1" marL="914400" algn="l">
              <a:lnSpc>
                <a:spcPct val="100000"/>
              </a:lnSpc>
              <a:spcBef>
                <a:spcPts val="0"/>
              </a:spcBef>
              <a:spcAft>
                <a:spcPts val="0"/>
              </a:spcAft>
              <a:buSzPts val="1400"/>
              <a:buFont typeface="Arial"/>
              <a:buNone/>
              <a:defRPr sz="1400">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04800" lvl="3" marL="1828800" algn="ctr">
              <a:lnSpc>
                <a:spcPct val="100000"/>
              </a:lnSpc>
              <a:spcBef>
                <a:spcPts val="300"/>
              </a:spcBef>
              <a:spcAft>
                <a:spcPts val="0"/>
              </a:spcAft>
              <a:buSzPts val="1200"/>
              <a:buChar char="–"/>
              <a:defRPr sz="1200">
                <a:solidFill>
                  <a:schemeClr val="lt1"/>
                </a:solidFill>
              </a:defRPr>
            </a:lvl4pPr>
            <a:lvl5pPr indent="-304800" lvl="4" marL="2286000" algn="ctr">
              <a:lnSpc>
                <a:spcPct val="100000"/>
              </a:lnSpc>
              <a:spcBef>
                <a:spcPts val="300"/>
              </a:spcBef>
              <a:spcAft>
                <a:spcPts val="0"/>
              </a:spcAft>
              <a:buSzPts val="120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0" name="Google Shape;390;p150"/>
          <p:cNvSpPr/>
          <p:nvPr>
            <p:ph idx="5" type="body"/>
          </p:nvPr>
        </p:nvSpPr>
        <p:spPr>
          <a:xfrm>
            <a:off x="7165932" y="2353816"/>
            <a:ext cx="1629285" cy="1629285"/>
          </a:xfrm>
          <a:prstGeom prst="snip2DiagRect">
            <a:avLst>
              <a:gd fmla="val 15395" name="adj1"/>
              <a:gd fmla="val 0" name="adj2"/>
            </a:avLst>
          </a:prstGeom>
          <a:solidFill>
            <a:schemeClr val="accent4">
              <a:alpha val="89803"/>
            </a:schemeClr>
          </a:solidFill>
          <a:ln>
            <a:noFill/>
          </a:ln>
        </p:spPr>
        <p:txBody>
          <a:bodyPr anchorCtr="0" anchor="t" bIns="576000" lIns="90000" spcFirstLastPara="1" rIns="0" wrap="square" tIns="36000">
            <a:noAutofit/>
          </a:bodyPr>
          <a:lstStyle>
            <a:lvl1pPr indent="-228600" lvl="0" marL="457200" algn="l">
              <a:lnSpc>
                <a:spcPct val="80000"/>
              </a:lnSpc>
              <a:spcBef>
                <a:spcPts val="0"/>
              </a:spcBef>
              <a:spcAft>
                <a:spcPts val="0"/>
              </a:spcAft>
              <a:buSzPts val="1400"/>
              <a:buNone/>
              <a:defRPr b="1" sz="1400">
                <a:solidFill>
                  <a:schemeClr val="lt1"/>
                </a:solidFill>
              </a:defRPr>
            </a:lvl1pPr>
            <a:lvl2pPr indent="-228600" lvl="1" marL="914400" algn="l">
              <a:lnSpc>
                <a:spcPct val="100000"/>
              </a:lnSpc>
              <a:spcBef>
                <a:spcPts val="0"/>
              </a:spcBef>
              <a:spcAft>
                <a:spcPts val="0"/>
              </a:spcAft>
              <a:buSzPts val="1400"/>
              <a:buFont typeface="Arial"/>
              <a:buNone/>
              <a:defRPr sz="1400">
                <a:solidFill>
                  <a:schemeClr val="lt1"/>
                </a:solidFill>
              </a:defRPr>
            </a:lvl2pPr>
            <a:lvl3pPr indent="-317500" lvl="2" marL="1371600" algn="l">
              <a:lnSpc>
                <a:spcPct val="100000"/>
              </a:lnSpc>
              <a:spcBef>
                <a:spcPts val="0"/>
              </a:spcBef>
              <a:spcAft>
                <a:spcPts val="0"/>
              </a:spcAft>
              <a:buClr>
                <a:schemeClr val="lt1"/>
              </a:buClr>
              <a:buSzPts val="1400"/>
              <a:buChar char="–"/>
              <a:defRPr sz="1400">
                <a:solidFill>
                  <a:schemeClr val="lt1"/>
                </a:solidFill>
              </a:defRPr>
            </a:lvl3pPr>
            <a:lvl4pPr indent="-304800" lvl="3" marL="1828800" algn="ctr">
              <a:lnSpc>
                <a:spcPct val="100000"/>
              </a:lnSpc>
              <a:spcBef>
                <a:spcPts val="300"/>
              </a:spcBef>
              <a:spcAft>
                <a:spcPts val="0"/>
              </a:spcAft>
              <a:buSzPts val="1200"/>
              <a:buChar char="–"/>
              <a:defRPr sz="1200">
                <a:solidFill>
                  <a:schemeClr val="lt1"/>
                </a:solidFill>
              </a:defRPr>
            </a:lvl4pPr>
            <a:lvl5pPr indent="-304800" lvl="4" marL="2286000" algn="ctr">
              <a:lnSpc>
                <a:spcPct val="100000"/>
              </a:lnSpc>
              <a:spcBef>
                <a:spcPts val="300"/>
              </a:spcBef>
              <a:spcAft>
                <a:spcPts val="0"/>
              </a:spcAft>
              <a:buSzPts val="1200"/>
              <a:buChar char="–"/>
              <a:defRPr sz="1200">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1" name="Google Shape;391;p150"/>
          <p:cNvSpPr/>
          <p:nvPr>
            <p:ph idx="6" type="pic"/>
          </p:nvPr>
        </p:nvSpPr>
        <p:spPr>
          <a:xfrm>
            <a:off x="352424" y="3443101"/>
            <a:ext cx="540000" cy="540000"/>
          </a:xfrm>
          <a:prstGeom prst="rect">
            <a:avLst/>
          </a:prstGeom>
          <a:noFill/>
          <a:ln>
            <a:noFill/>
          </a:ln>
        </p:spPr>
      </p:sp>
      <p:sp>
        <p:nvSpPr>
          <p:cNvPr id="392" name="Google Shape;392;p150"/>
          <p:cNvSpPr/>
          <p:nvPr>
            <p:ph idx="7" type="pic"/>
          </p:nvPr>
        </p:nvSpPr>
        <p:spPr>
          <a:xfrm>
            <a:off x="2623593" y="3443101"/>
            <a:ext cx="540000" cy="540000"/>
          </a:xfrm>
          <a:prstGeom prst="rect">
            <a:avLst/>
          </a:prstGeom>
          <a:noFill/>
          <a:ln>
            <a:noFill/>
          </a:ln>
        </p:spPr>
      </p:sp>
      <p:sp>
        <p:nvSpPr>
          <p:cNvPr id="393" name="Google Shape;393;p150"/>
          <p:cNvSpPr/>
          <p:nvPr>
            <p:ph idx="8" type="pic"/>
          </p:nvPr>
        </p:nvSpPr>
        <p:spPr>
          <a:xfrm>
            <a:off x="4894762" y="3443101"/>
            <a:ext cx="540000" cy="540000"/>
          </a:xfrm>
          <a:prstGeom prst="rect">
            <a:avLst/>
          </a:prstGeom>
          <a:noFill/>
          <a:ln>
            <a:noFill/>
          </a:ln>
        </p:spPr>
      </p:sp>
      <p:sp>
        <p:nvSpPr>
          <p:cNvPr id="394" name="Google Shape;394;p150"/>
          <p:cNvSpPr/>
          <p:nvPr>
            <p:ph idx="9" type="pic"/>
          </p:nvPr>
        </p:nvSpPr>
        <p:spPr>
          <a:xfrm>
            <a:off x="7165932" y="3443101"/>
            <a:ext cx="540000" cy="540000"/>
          </a:xfrm>
          <a:prstGeom prst="rect">
            <a:avLst/>
          </a:prstGeom>
          <a:noFill/>
          <a:ln>
            <a:noFill/>
          </a:ln>
        </p:spPr>
      </p:sp>
      <p:sp>
        <p:nvSpPr>
          <p:cNvPr id="395" name="Google Shape;395;p150"/>
          <p:cNvSpPr txBox="1"/>
          <p:nvPr>
            <p:ph idx="13" type="body"/>
          </p:nvPr>
        </p:nvSpPr>
        <p:spPr>
          <a:xfrm>
            <a:off x="0" y="-221258"/>
            <a:ext cx="36000" cy="36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4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96" name="Google Shape;396;p150"/>
          <p:cNvSpPr txBox="1"/>
          <p:nvPr>
            <p:ph type="title"/>
          </p:nvPr>
        </p:nvSpPr>
        <p:spPr>
          <a:xfrm>
            <a:off x="352424" y="252000"/>
            <a:ext cx="4428000" cy="895662"/>
          </a:xfrm>
          <a:prstGeom prst="rect">
            <a:avLst/>
          </a:prstGeom>
          <a:solidFill>
            <a:schemeClr val="lt1">
              <a:alpha val="89803"/>
            </a:schemeClr>
          </a:solidFill>
          <a:ln>
            <a:noFill/>
          </a:ln>
        </p:spPr>
        <p:txBody>
          <a:bodyPr anchorCtr="0" anchor="t" bIns="126000" lIns="100800" spcFirstLastPara="1" rIns="100800" wrap="square" tIns="126000">
            <a:noAutofit/>
          </a:bodyPr>
          <a:lstStyle>
            <a:lvl1pPr lvl="0" algn="l">
              <a:lnSpc>
                <a:spcPct val="100000"/>
              </a:lnSpc>
              <a:spcBef>
                <a:spcPts val="0"/>
              </a:spcBef>
              <a:spcAft>
                <a:spcPts val="0"/>
              </a:spcAft>
              <a:buClr>
                <a:schemeClr val="accent1"/>
              </a:buClr>
              <a:buSzPts val="25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brands" showMasterSp="0">
  <p:cSld name="Product brands">
    <p:spTree>
      <p:nvGrpSpPr>
        <p:cNvPr id="397" name="Shape 397"/>
        <p:cNvGrpSpPr/>
        <p:nvPr/>
      </p:nvGrpSpPr>
      <p:grpSpPr>
        <a:xfrm>
          <a:off x="0" y="0"/>
          <a:ext cx="0" cy="0"/>
          <a:chOff x="0" y="0"/>
          <a:chExt cx="0" cy="0"/>
        </a:xfrm>
      </p:grpSpPr>
      <p:pic>
        <p:nvPicPr>
          <p:cNvPr id="398" name="Google Shape;398;p151"/>
          <p:cNvPicPr preferRelativeResize="0"/>
          <p:nvPr/>
        </p:nvPicPr>
        <p:blipFill rotWithShape="1">
          <a:blip r:embed="rId2">
            <a:alphaModFix/>
          </a:blip>
          <a:srcRect b="0" l="0" r="0" t="0"/>
          <a:stretch/>
        </p:blipFill>
        <p:spPr>
          <a:xfrm>
            <a:off x="0" y="-762"/>
            <a:ext cx="9144000" cy="5145024"/>
          </a:xfrm>
          <a:prstGeom prst="rect">
            <a:avLst/>
          </a:prstGeom>
          <a:noFill/>
          <a:ln>
            <a:noFill/>
          </a:ln>
        </p:spPr>
      </p:pic>
      <p:sp>
        <p:nvSpPr>
          <p:cNvPr id="399" name="Google Shape;399;p151"/>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400" name="Google Shape;400;p151"/>
          <p:cNvGrpSpPr/>
          <p:nvPr/>
        </p:nvGrpSpPr>
        <p:grpSpPr>
          <a:xfrm>
            <a:off x="1236595" y="1554480"/>
            <a:ext cx="4925881" cy="2417913"/>
            <a:chOff x="1236595" y="1554480"/>
            <a:chExt cx="4925881" cy="2417913"/>
          </a:xfrm>
        </p:grpSpPr>
        <p:pic>
          <p:nvPicPr>
            <p:cNvPr id="401" name="Google Shape;401;p151"/>
            <p:cNvPicPr preferRelativeResize="0"/>
            <p:nvPr/>
          </p:nvPicPr>
          <p:blipFill rotWithShape="1">
            <a:blip r:embed="rId3">
              <a:alphaModFix/>
            </a:blip>
            <a:srcRect b="0" l="0" r="0" t="0"/>
            <a:stretch/>
          </p:blipFill>
          <p:spPr>
            <a:xfrm>
              <a:off x="4434944" y="3362574"/>
              <a:ext cx="1727532" cy="609819"/>
            </a:xfrm>
            <a:prstGeom prst="rect">
              <a:avLst/>
            </a:prstGeom>
            <a:noFill/>
            <a:ln>
              <a:noFill/>
            </a:ln>
          </p:spPr>
        </p:pic>
        <p:pic>
          <p:nvPicPr>
            <p:cNvPr id="402" name="Google Shape;402;p151"/>
            <p:cNvPicPr preferRelativeResize="0"/>
            <p:nvPr/>
          </p:nvPicPr>
          <p:blipFill rotWithShape="1">
            <a:blip r:embed="rId4">
              <a:alphaModFix/>
            </a:blip>
            <a:srcRect b="0" l="0" r="0" t="0"/>
            <a:stretch/>
          </p:blipFill>
          <p:spPr>
            <a:xfrm>
              <a:off x="1251585" y="1554480"/>
              <a:ext cx="1642413" cy="1002150"/>
            </a:xfrm>
            <a:prstGeom prst="rect">
              <a:avLst/>
            </a:prstGeom>
            <a:noFill/>
            <a:ln>
              <a:noFill/>
            </a:ln>
          </p:spPr>
        </p:pic>
        <p:pic>
          <p:nvPicPr>
            <p:cNvPr id="403" name="Google Shape;403;p151"/>
            <p:cNvPicPr preferRelativeResize="0"/>
            <p:nvPr/>
          </p:nvPicPr>
          <p:blipFill rotWithShape="1">
            <a:blip r:embed="rId5">
              <a:alphaModFix/>
            </a:blip>
            <a:srcRect b="0" l="0" r="0" t="0"/>
            <a:stretch/>
          </p:blipFill>
          <p:spPr>
            <a:xfrm>
              <a:off x="1236595" y="3402712"/>
              <a:ext cx="2421005" cy="305352"/>
            </a:xfrm>
            <a:prstGeom prst="rect">
              <a:avLst/>
            </a:prstGeom>
            <a:noFill/>
            <a:ln>
              <a:noFill/>
            </a:ln>
          </p:spPr>
        </p:pic>
        <p:pic>
          <p:nvPicPr>
            <p:cNvPr id="404" name="Google Shape;404;p151"/>
            <p:cNvPicPr preferRelativeResize="0"/>
            <p:nvPr/>
          </p:nvPicPr>
          <p:blipFill rotWithShape="1">
            <a:blip r:embed="rId6">
              <a:alphaModFix/>
            </a:blip>
            <a:srcRect b="0" l="0" r="0" t="0"/>
            <a:stretch/>
          </p:blipFill>
          <p:spPr>
            <a:xfrm>
              <a:off x="3460583" y="1626433"/>
              <a:ext cx="2235839" cy="1107848"/>
            </a:xfrm>
            <a:prstGeom prst="rect">
              <a:avLst/>
            </a:prstGeom>
            <a:noFill/>
            <a:ln>
              <a:noFill/>
            </a:ln>
          </p:spPr>
        </p:pic>
      </p:grpSp>
      <p:pic>
        <p:nvPicPr>
          <p:cNvPr id="405" name="Google Shape;405;p151"/>
          <p:cNvPicPr preferRelativeResize="0"/>
          <p:nvPr/>
        </p:nvPicPr>
        <p:blipFill rotWithShape="1">
          <a:blip r:embed="rId7">
            <a:alphaModFix/>
          </a:blip>
          <a:srcRect b="0" l="0" r="0" t="0"/>
          <a:stretch/>
        </p:blipFill>
        <p:spPr>
          <a:xfrm>
            <a:off x="7013575" y="236191"/>
            <a:ext cx="1782000" cy="261882"/>
          </a:xfrm>
          <a:prstGeom prst="rect">
            <a:avLst/>
          </a:prstGeom>
          <a:noFill/>
          <a:ln>
            <a:noFill/>
          </a:ln>
        </p:spPr>
      </p:pic>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showMasterSp="0">
  <p:cSld name="Title Only">
    <p:spTree>
      <p:nvGrpSpPr>
        <p:cNvPr id="406" name="Shape 406"/>
        <p:cNvGrpSpPr/>
        <p:nvPr/>
      </p:nvGrpSpPr>
      <p:grpSpPr>
        <a:xfrm>
          <a:off x="0" y="0"/>
          <a:ext cx="0" cy="0"/>
          <a:chOff x="0" y="0"/>
          <a:chExt cx="0" cy="0"/>
        </a:xfrm>
      </p:grpSpPr>
      <p:sp>
        <p:nvSpPr>
          <p:cNvPr id="407" name="Google Shape;407;p152"/>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408" name="Google Shape;408;p152"/>
          <p:cNvGrpSpPr/>
          <p:nvPr/>
        </p:nvGrpSpPr>
        <p:grpSpPr>
          <a:xfrm>
            <a:off x="0" y="4682937"/>
            <a:ext cx="9144000" cy="460563"/>
            <a:chOff x="0" y="4682937"/>
            <a:chExt cx="9144000" cy="460563"/>
          </a:xfrm>
        </p:grpSpPr>
        <p:sp>
          <p:nvSpPr>
            <p:cNvPr id="409" name="Google Shape;409;p152"/>
            <p:cNvSpPr/>
            <p:nvPr/>
          </p:nvSpPr>
          <p:spPr>
            <a:xfrm>
              <a:off x="0" y="4691514"/>
              <a:ext cx="9144000" cy="4519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10" name="Google Shape;410;p152"/>
            <p:cNvSpPr/>
            <p:nvPr/>
          </p:nvSpPr>
          <p:spPr>
            <a:xfrm>
              <a:off x="0" y="4682937"/>
              <a:ext cx="9144000" cy="14400"/>
            </a:xfrm>
            <a:prstGeom prst="rect">
              <a:avLst/>
            </a:prstGeom>
            <a:solidFill>
              <a:srgbClr val="B7B9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dk1"/>
                </a:solidFill>
                <a:latin typeface="Arial"/>
                <a:ea typeface="Arial"/>
                <a:cs typeface="Arial"/>
                <a:sym typeface="Arial"/>
              </a:endParaRPr>
            </a:p>
          </p:txBody>
        </p:sp>
      </p:grpSp>
      <p:sp>
        <p:nvSpPr>
          <p:cNvPr id="411" name="Google Shape;411;p152"/>
          <p:cNvSpPr/>
          <p:nvPr/>
        </p:nvSpPr>
        <p:spPr>
          <a:xfrm>
            <a:off x="-1" y="4683688"/>
            <a:ext cx="602409" cy="459812"/>
          </a:xfrm>
          <a:prstGeom prst="homePlate">
            <a:avLst>
              <a:gd fmla="val 50000" name="adj"/>
            </a:avLst>
          </a:prstGeom>
          <a:solidFill>
            <a:schemeClr val="accent1"/>
          </a:solidFill>
          <a:ln>
            <a:noFill/>
          </a:ln>
        </p:spPr>
        <p:txBody>
          <a:bodyPr anchorCtr="0" anchor="ctr" bIns="0" lIns="72000" spcFirstLastPara="1" rIns="0" wrap="square" tIns="0">
            <a:noAutofit/>
          </a:bodyPr>
          <a:lstStyle/>
          <a:p>
            <a:pPr indent="0" lvl="0" marL="0" marR="0" rtl="0" algn="l">
              <a:spcBef>
                <a:spcPts val="0"/>
              </a:spcBef>
              <a:spcAft>
                <a:spcPts val="0"/>
              </a:spcAft>
              <a:buNone/>
            </a:pPr>
            <a:r>
              <a:t/>
            </a:r>
            <a:endParaRPr sz="1200">
              <a:solidFill>
                <a:srgbClr val="FFFFFF"/>
              </a:solidFill>
              <a:latin typeface="Arial"/>
              <a:ea typeface="Arial"/>
              <a:cs typeface="Arial"/>
              <a:sym typeface="Arial"/>
            </a:endParaRPr>
          </a:p>
        </p:txBody>
      </p:sp>
      <p:sp>
        <p:nvSpPr>
          <p:cNvPr id="412" name="Google Shape;412;p152"/>
          <p:cNvSpPr/>
          <p:nvPr>
            <p:ph idx="2" type="pic"/>
          </p:nvPr>
        </p:nvSpPr>
        <p:spPr>
          <a:xfrm>
            <a:off x="90383" y="4769594"/>
            <a:ext cx="288000" cy="288000"/>
          </a:xfrm>
          <a:prstGeom prst="rect">
            <a:avLst/>
          </a:prstGeom>
          <a:noFill/>
          <a:ln>
            <a:noFill/>
          </a:ln>
        </p:spPr>
      </p:sp>
      <p:sp>
        <p:nvSpPr>
          <p:cNvPr id="413" name="Google Shape;413;p152"/>
          <p:cNvSpPr txBox="1"/>
          <p:nvPr>
            <p:ph idx="1" type="body"/>
          </p:nvPr>
        </p:nvSpPr>
        <p:spPr>
          <a:xfrm>
            <a:off x="663763" y="4769594"/>
            <a:ext cx="2448000" cy="288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000"/>
              <a:buNone/>
              <a:defRPr sz="1000">
                <a:solidFill>
                  <a:srgbClr val="B7B9BA"/>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414" name="Google Shape;414;p152"/>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15" name="Google Shape;415;p152"/>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416" name="Google Shape;416;p152"/>
          <p:cNvSpPr/>
          <p:nvPr/>
        </p:nvSpPr>
        <p:spPr>
          <a:xfrm>
            <a:off x="-1641221" y="4242033"/>
            <a:ext cx="1501140" cy="772107"/>
          </a:xfrm>
          <a:prstGeom prst="rect">
            <a:avLst/>
          </a:prstGeom>
          <a:solidFill>
            <a:srgbClr val="D3D4D5"/>
          </a:solidFill>
          <a:ln>
            <a:noFill/>
          </a:ln>
        </p:spPr>
        <p:txBody>
          <a:bodyPr anchorCtr="0" anchor="t" bIns="108000" lIns="108000" spcFirstLastPara="1" rIns="36000" wrap="square" tIns="108000">
            <a:sp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Insert Topic Icons</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Click on the picture icon and </a:t>
            </a:r>
            <a:r>
              <a:rPr b="0" i="0" lang="en-IN" sz="900">
                <a:solidFill>
                  <a:schemeClr val="dk1"/>
                </a:solidFill>
                <a:latin typeface="Arial"/>
                <a:ea typeface="Arial"/>
                <a:cs typeface="Arial"/>
                <a:sym typeface="Arial"/>
              </a:rPr>
              <a:t>browse to the location of </a:t>
            </a:r>
            <a:r>
              <a:rPr b="0" lang="en-IN" sz="900">
                <a:solidFill>
                  <a:schemeClr val="dk1"/>
                </a:solidFill>
                <a:latin typeface="Arial"/>
                <a:ea typeface="Arial"/>
                <a:cs typeface="Arial"/>
                <a:sym typeface="Arial"/>
              </a:rPr>
              <a:t>the Topic Icons</a:t>
            </a:r>
            <a:endParaRPr b="0" sz="900">
              <a:solidFill>
                <a:schemeClr val="dk1"/>
              </a:solidFill>
              <a:latin typeface="Arial"/>
              <a:ea typeface="Arial"/>
              <a:cs typeface="Arial"/>
              <a:sym typeface="Arial"/>
            </a:endParaRPr>
          </a:p>
        </p:txBody>
      </p:sp>
      <p:sp>
        <p:nvSpPr>
          <p:cNvPr id="417" name="Google Shape;417;p152"/>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38888"/>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18" name="Google Shape;418;p152"/>
          <p:cNvGrpSpPr/>
          <p:nvPr/>
        </p:nvGrpSpPr>
        <p:grpSpPr>
          <a:xfrm>
            <a:off x="-1671638" y="254082"/>
            <a:ext cx="1531557" cy="630549"/>
            <a:chOff x="-1671638" y="254082"/>
            <a:chExt cx="1531557" cy="630549"/>
          </a:xfrm>
        </p:grpSpPr>
        <p:cxnSp>
          <p:nvCxnSpPr>
            <p:cNvPr id="419" name="Google Shape;419;p152"/>
            <p:cNvCxnSpPr/>
            <p:nvPr/>
          </p:nvCxnSpPr>
          <p:spPr>
            <a:xfrm>
              <a:off x="-1671638" y="884631"/>
              <a:ext cx="1531557" cy="0"/>
            </a:xfrm>
            <a:prstGeom prst="straightConnector1">
              <a:avLst/>
            </a:prstGeom>
            <a:noFill/>
            <a:ln cap="flat" cmpd="sng" w="9525">
              <a:solidFill>
                <a:srgbClr val="E4312C"/>
              </a:solidFill>
              <a:prstDash val="solid"/>
              <a:miter lim="800000"/>
              <a:headEnd len="sm" w="sm" type="none"/>
              <a:tailEnd len="sm" w="sm" type="none"/>
            </a:ln>
          </p:spPr>
        </p:cxnSp>
        <p:cxnSp>
          <p:nvCxnSpPr>
            <p:cNvPr id="420" name="Google Shape;420;p152"/>
            <p:cNvCxnSpPr/>
            <p:nvPr/>
          </p:nvCxnSpPr>
          <p:spPr>
            <a:xfrm>
              <a:off x="-1671638" y="254084"/>
              <a:ext cx="1531557" cy="0"/>
            </a:xfrm>
            <a:prstGeom prst="straightConnector1">
              <a:avLst/>
            </a:prstGeom>
            <a:noFill/>
            <a:ln cap="flat" cmpd="sng" w="9525">
              <a:solidFill>
                <a:srgbClr val="E4312C"/>
              </a:solidFill>
              <a:prstDash val="solid"/>
              <a:miter lim="800000"/>
              <a:headEnd len="sm" w="sm" type="none"/>
              <a:tailEnd len="sm" w="sm" type="none"/>
            </a:ln>
          </p:spPr>
        </p:cxnSp>
        <p:sp>
          <p:nvSpPr>
            <p:cNvPr id="421" name="Google Shape;421;p152"/>
            <p:cNvSpPr/>
            <p:nvPr/>
          </p:nvSpPr>
          <p:spPr>
            <a:xfrm>
              <a:off x="-1671638" y="254082"/>
              <a:ext cx="1531557" cy="630547"/>
            </a:xfrm>
            <a:prstGeom prst="rect">
              <a:avLst/>
            </a:prstGeom>
            <a:solidFill>
              <a:srgbClr val="D3D4D5">
                <a:alpha val="0"/>
              </a:srgbClr>
            </a:solidFill>
            <a:ln>
              <a:noFill/>
            </a:ln>
          </p:spPr>
          <p:txBody>
            <a:bodyPr anchorCtr="0" anchor="b" bIns="54000" lIns="108000" spcFirstLastPara="1" rIns="108000" wrap="square" tIns="54000">
              <a:noAutofit/>
            </a:bodyPr>
            <a:lstStyle/>
            <a:p>
              <a:pPr indent="0" lvl="0" marL="0" marR="0" rtl="0" algn="l">
                <a:spcBef>
                  <a:spcPts val="0"/>
                </a:spcBef>
                <a:spcAft>
                  <a:spcPts val="0"/>
                </a:spcAft>
                <a:buNone/>
              </a:pPr>
              <a:r>
                <a:rPr b="0" lang="en-IN" sz="1000">
                  <a:solidFill>
                    <a:schemeClr val="dk1"/>
                  </a:solidFill>
                  <a:latin typeface="Arial"/>
                  <a:ea typeface="Arial"/>
                  <a:cs typeface="Arial"/>
                  <a:sym typeface="Arial"/>
                </a:rPr>
                <a:t>Title area</a:t>
              </a:r>
              <a:endParaRPr/>
            </a:p>
            <a:p>
              <a:pPr indent="0" lvl="0" marL="0" marR="0" rtl="0" algn="l">
                <a:spcBef>
                  <a:spcPts val="0"/>
                </a:spcBef>
                <a:spcAft>
                  <a:spcPts val="0"/>
                </a:spcAft>
                <a:buNone/>
              </a:pPr>
              <a:r>
                <a:rPr b="0" lang="en-IN" sz="1000">
                  <a:solidFill>
                    <a:schemeClr val="dk1"/>
                  </a:solidFill>
                  <a:latin typeface="Arial"/>
                  <a:ea typeface="Arial"/>
                  <a:cs typeface="Arial"/>
                  <a:sym typeface="Arial"/>
                </a:rPr>
                <a:t>max over 2 lines</a:t>
              </a:r>
              <a:endParaRPr/>
            </a:p>
          </p:txBody>
        </p:sp>
      </p:grpSp>
      <p:pic>
        <p:nvPicPr>
          <p:cNvPr id="422" name="Google Shape;422;p152"/>
          <p:cNvPicPr preferRelativeResize="0"/>
          <p:nvPr/>
        </p:nvPicPr>
        <p:blipFill rotWithShape="1">
          <a:blip r:embed="rId2">
            <a:alphaModFix/>
          </a:blip>
          <a:srcRect b="0" l="0" r="0" t="0"/>
          <a:stretch/>
        </p:blipFill>
        <p:spPr>
          <a:xfrm>
            <a:off x="7013575" y="236191"/>
            <a:ext cx="1782000" cy="261882"/>
          </a:xfrm>
          <a:prstGeom prst="rect">
            <a:avLst/>
          </a:prstGeom>
          <a:noFill/>
          <a:ln>
            <a:noFill/>
          </a:ln>
        </p:spPr>
      </p:pic>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vie with AkzoNobel logo white" showMasterSp="0">
  <p:cSld name="Movie with AkzoNobel logo white">
    <p:bg>
      <p:bgPr>
        <a:solidFill>
          <a:schemeClr val="lt1"/>
        </a:solidFill>
      </p:bgPr>
    </p:bg>
    <p:spTree>
      <p:nvGrpSpPr>
        <p:cNvPr id="423" name="Shape 423"/>
        <p:cNvGrpSpPr/>
        <p:nvPr/>
      </p:nvGrpSpPr>
      <p:grpSpPr>
        <a:xfrm>
          <a:off x="0" y="0"/>
          <a:ext cx="0" cy="0"/>
          <a:chOff x="0" y="0"/>
          <a:chExt cx="0" cy="0"/>
        </a:xfrm>
      </p:grpSpPr>
      <p:sp>
        <p:nvSpPr>
          <p:cNvPr id="424" name="Google Shape;424;p153"/>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425" name="Google Shape;425;p153"/>
          <p:cNvGrpSpPr/>
          <p:nvPr/>
        </p:nvGrpSpPr>
        <p:grpSpPr>
          <a:xfrm>
            <a:off x="7012415" y="236463"/>
            <a:ext cx="1779160" cy="259200"/>
            <a:chOff x="1430338" y="-1666875"/>
            <a:chExt cx="4968876" cy="723900"/>
          </a:xfrm>
        </p:grpSpPr>
        <p:sp>
          <p:nvSpPr>
            <p:cNvPr id="426" name="Google Shape;426;p153"/>
            <p:cNvSpPr/>
            <p:nvPr/>
          </p:nvSpPr>
          <p:spPr>
            <a:xfrm>
              <a:off x="2705101" y="-1463675"/>
              <a:ext cx="447675" cy="509588"/>
            </a:xfrm>
            <a:custGeom>
              <a:rect b="b" l="l" r="r" t="t"/>
              <a:pathLst>
                <a:path extrusionOk="0" h="136" w="119">
                  <a:moveTo>
                    <a:pt x="2" y="136"/>
                  </a:moveTo>
                  <a:cubicBezTo>
                    <a:pt x="104" y="136"/>
                    <a:pt x="104" y="136"/>
                    <a:pt x="104" y="136"/>
                  </a:cubicBezTo>
                  <a:cubicBezTo>
                    <a:pt x="113" y="136"/>
                    <a:pt x="119" y="129"/>
                    <a:pt x="119" y="120"/>
                  </a:cubicBezTo>
                  <a:cubicBezTo>
                    <a:pt x="119" y="112"/>
                    <a:pt x="119" y="112"/>
                    <a:pt x="119" y="112"/>
                  </a:cubicBezTo>
                  <a:cubicBezTo>
                    <a:pt x="115" y="113"/>
                    <a:pt x="107" y="113"/>
                    <a:pt x="93" y="113"/>
                  </a:cubicBezTo>
                  <a:cubicBezTo>
                    <a:pt x="59" y="113"/>
                    <a:pt x="59" y="113"/>
                    <a:pt x="59" y="113"/>
                  </a:cubicBezTo>
                  <a:cubicBezTo>
                    <a:pt x="118" y="0"/>
                    <a:pt x="118" y="0"/>
                    <a:pt x="118" y="0"/>
                  </a:cubicBezTo>
                  <a:cubicBezTo>
                    <a:pt x="2" y="0"/>
                    <a:pt x="2" y="0"/>
                    <a:pt x="2" y="0"/>
                  </a:cubicBezTo>
                  <a:cubicBezTo>
                    <a:pt x="2" y="23"/>
                    <a:pt x="2" y="23"/>
                    <a:pt x="2" y="23"/>
                  </a:cubicBezTo>
                  <a:cubicBezTo>
                    <a:pt x="54" y="23"/>
                    <a:pt x="54" y="23"/>
                    <a:pt x="54" y="23"/>
                  </a:cubicBezTo>
                  <a:cubicBezTo>
                    <a:pt x="5" y="116"/>
                    <a:pt x="5" y="116"/>
                    <a:pt x="5" y="116"/>
                  </a:cubicBezTo>
                  <a:cubicBezTo>
                    <a:pt x="1" y="124"/>
                    <a:pt x="0" y="131"/>
                    <a:pt x="2" y="136"/>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7" name="Google Shape;427;p153"/>
            <p:cNvSpPr/>
            <p:nvPr/>
          </p:nvSpPr>
          <p:spPr>
            <a:xfrm>
              <a:off x="2327276" y="-1463675"/>
              <a:ext cx="344488" cy="509588"/>
            </a:xfrm>
            <a:custGeom>
              <a:rect b="b" l="l" r="r" t="t"/>
              <a:pathLst>
                <a:path extrusionOk="0" h="136" w="92">
                  <a:moveTo>
                    <a:pt x="0" y="64"/>
                  </a:moveTo>
                  <a:cubicBezTo>
                    <a:pt x="27" y="115"/>
                    <a:pt x="27" y="115"/>
                    <a:pt x="27" y="115"/>
                  </a:cubicBezTo>
                  <a:cubicBezTo>
                    <a:pt x="34" y="130"/>
                    <a:pt x="38" y="136"/>
                    <a:pt x="54" y="136"/>
                  </a:cubicBezTo>
                  <a:cubicBezTo>
                    <a:pt x="92" y="136"/>
                    <a:pt x="92" y="136"/>
                    <a:pt x="92" y="136"/>
                  </a:cubicBezTo>
                  <a:cubicBezTo>
                    <a:pt x="90" y="134"/>
                    <a:pt x="88" y="131"/>
                    <a:pt x="84" y="124"/>
                  </a:cubicBezTo>
                  <a:cubicBezTo>
                    <a:pt x="46" y="53"/>
                    <a:pt x="46" y="53"/>
                    <a:pt x="46" y="53"/>
                  </a:cubicBezTo>
                  <a:cubicBezTo>
                    <a:pt x="91" y="0"/>
                    <a:pt x="91" y="0"/>
                    <a:pt x="91" y="0"/>
                  </a:cubicBezTo>
                  <a:cubicBezTo>
                    <a:pt x="50" y="0"/>
                    <a:pt x="50" y="0"/>
                    <a:pt x="50" y="0"/>
                  </a:cubicBezTo>
                  <a:cubicBezTo>
                    <a:pt x="0" y="64"/>
                    <a:pt x="0" y="64"/>
                    <a:pt x="0" y="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8" name="Google Shape;428;p153"/>
            <p:cNvSpPr/>
            <p:nvPr/>
          </p:nvSpPr>
          <p:spPr>
            <a:xfrm>
              <a:off x="2143126" y="-1666875"/>
              <a:ext cx="173038" cy="712788"/>
            </a:xfrm>
            <a:custGeom>
              <a:rect b="b" l="l" r="r" t="t"/>
              <a:pathLst>
                <a:path extrusionOk="0" h="190" w="46">
                  <a:moveTo>
                    <a:pt x="0" y="190"/>
                  </a:moveTo>
                  <a:cubicBezTo>
                    <a:pt x="46" y="190"/>
                    <a:pt x="46" y="190"/>
                    <a:pt x="46" y="190"/>
                  </a:cubicBezTo>
                  <a:cubicBezTo>
                    <a:pt x="46" y="28"/>
                    <a:pt x="46" y="28"/>
                    <a:pt x="46" y="28"/>
                  </a:cubicBezTo>
                  <a:cubicBezTo>
                    <a:pt x="46" y="11"/>
                    <a:pt x="34" y="0"/>
                    <a:pt x="17" y="0"/>
                  </a:cubicBezTo>
                  <a:cubicBezTo>
                    <a:pt x="0" y="0"/>
                    <a:pt x="0" y="0"/>
                    <a:pt x="0" y="0"/>
                  </a:cubicBezTo>
                  <a:cubicBezTo>
                    <a:pt x="0" y="190"/>
                    <a:pt x="0" y="190"/>
                    <a:pt x="0" y="1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29" name="Google Shape;429;p153"/>
            <p:cNvSpPr/>
            <p:nvPr/>
          </p:nvSpPr>
          <p:spPr>
            <a:xfrm>
              <a:off x="1430338" y="-1614488"/>
              <a:ext cx="652463" cy="660400"/>
            </a:xfrm>
            <a:custGeom>
              <a:rect b="b" l="l" r="r" t="t"/>
              <a:pathLst>
                <a:path extrusionOk="0" h="176" w="174">
                  <a:moveTo>
                    <a:pt x="52" y="111"/>
                  </a:moveTo>
                  <a:cubicBezTo>
                    <a:pt x="77" y="37"/>
                    <a:pt x="77" y="37"/>
                    <a:pt x="77" y="37"/>
                  </a:cubicBezTo>
                  <a:cubicBezTo>
                    <a:pt x="100" y="111"/>
                    <a:pt x="100" y="111"/>
                    <a:pt x="100" y="111"/>
                  </a:cubicBezTo>
                  <a:cubicBezTo>
                    <a:pt x="52" y="111"/>
                    <a:pt x="52" y="111"/>
                    <a:pt x="52" y="111"/>
                  </a:cubicBezTo>
                  <a:close/>
                  <a:moveTo>
                    <a:pt x="169" y="164"/>
                  </a:moveTo>
                  <a:cubicBezTo>
                    <a:pt x="122" y="24"/>
                    <a:pt x="122" y="24"/>
                    <a:pt x="122" y="24"/>
                  </a:cubicBezTo>
                  <a:cubicBezTo>
                    <a:pt x="116" y="8"/>
                    <a:pt x="110" y="0"/>
                    <a:pt x="87" y="0"/>
                  </a:cubicBezTo>
                  <a:cubicBezTo>
                    <a:pt x="65" y="0"/>
                    <a:pt x="65" y="0"/>
                    <a:pt x="65" y="0"/>
                  </a:cubicBezTo>
                  <a:cubicBezTo>
                    <a:pt x="0" y="176"/>
                    <a:pt x="0" y="176"/>
                    <a:pt x="0" y="176"/>
                  </a:cubicBezTo>
                  <a:cubicBezTo>
                    <a:pt x="29" y="176"/>
                    <a:pt x="29" y="176"/>
                    <a:pt x="29" y="176"/>
                  </a:cubicBezTo>
                  <a:cubicBezTo>
                    <a:pt x="44" y="133"/>
                    <a:pt x="44" y="133"/>
                    <a:pt x="44" y="133"/>
                  </a:cubicBezTo>
                  <a:cubicBezTo>
                    <a:pt x="107" y="133"/>
                    <a:pt x="107" y="133"/>
                    <a:pt x="107" y="133"/>
                  </a:cubicBezTo>
                  <a:cubicBezTo>
                    <a:pt x="116" y="161"/>
                    <a:pt x="116" y="161"/>
                    <a:pt x="116" y="161"/>
                  </a:cubicBezTo>
                  <a:cubicBezTo>
                    <a:pt x="120" y="171"/>
                    <a:pt x="124" y="176"/>
                    <a:pt x="135" y="176"/>
                  </a:cubicBezTo>
                  <a:cubicBezTo>
                    <a:pt x="174" y="176"/>
                    <a:pt x="174" y="176"/>
                    <a:pt x="174" y="176"/>
                  </a:cubicBezTo>
                  <a:cubicBezTo>
                    <a:pt x="173" y="174"/>
                    <a:pt x="171" y="171"/>
                    <a:pt x="169" y="16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0" name="Google Shape;430;p153"/>
            <p:cNvSpPr/>
            <p:nvPr/>
          </p:nvSpPr>
          <p:spPr>
            <a:xfrm>
              <a:off x="3181351" y="-1474788"/>
              <a:ext cx="541338" cy="531813"/>
            </a:xfrm>
            <a:custGeom>
              <a:rect b="b" l="l" r="r" t="t"/>
              <a:pathLst>
                <a:path extrusionOk="0" h="142" w="144">
                  <a:moveTo>
                    <a:pt x="72" y="117"/>
                  </a:moveTo>
                  <a:cubicBezTo>
                    <a:pt x="56" y="117"/>
                    <a:pt x="51" y="99"/>
                    <a:pt x="51" y="70"/>
                  </a:cubicBezTo>
                  <a:cubicBezTo>
                    <a:pt x="51" y="43"/>
                    <a:pt x="56" y="24"/>
                    <a:pt x="72" y="24"/>
                  </a:cubicBezTo>
                  <a:cubicBezTo>
                    <a:pt x="88" y="24"/>
                    <a:pt x="93" y="44"/>
                    <a:pt x="93" y="73"/>
                  </a:cubicBezTo>
                  <a:cubicBezTo>
                    <a:pt x="93" y="100"/>
                    <a:pt x="88" y="117"/>
                    <a:pt x="72" y="117"/>
                  </a:cubicBezTo>
                  <a:moveTo>
                    <a:pt x="72" y="142"/>
                  </a:moveTo>
                  <a:cubicBezTo>
                    <a:pt x="111" y="142"/>
                    <a:pt x="144" y="114"/>
                    <a:pt x="144" y="68"/>
                  </a:cubicBezTo>
                  <a:cubicBezTo>
                    <a:pt x="144" y="29"/>
                    <a:pt x="112" y="0"/>
                    <a:pt x="73" y="0"/>
                  </a:cubicBezTo>
                  <a:cubicBezTo>
                    <a:pt x="33" y="0"/>
                    <a:pt x="0" y="28"/>
                    <a:pt x="0" y="75"/>
                  </a:cubicBezTo>
                  <a:cubicBezTo>
                    <a:pt x="0" y="115"/>
                    <a:pt x="33" y="142"/>
                    <a:pt x="72" y="14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1" name="Google Shape;431;p153"/>
            <p:cNvSpPr/>
            <p:nvPr/>
          </p:nvSpPr>
          <p:spPr>
            <a:xfrm>
              <a:off x="3800476" y="-1617663"/>
              <a:ext cx="577850" cy="663575"/>
            </a:xfrm>
            <a:custGeom>
              <a:rect b="b" l="l" r="r" t="t"/>
              <a:pathLst>
                <a:path extrusionOk="0" h="177" w="154">
                  <a:moveTo>
                    <a:pt x="0" y="177"/>
                  </a:moveTo>
                  <a:cubicBezTo>
                    <a:pt x="30" y="177"/>
                    <a:pt x="30" y="177"/>
                    <a:pt x="30" y="177"/>
                  </a:cubicBezTo>
                  <a:cubicBezTo>
                    <a:pt x="30" y="65"/>
                    <a:pt x="30" y="65"/>
                    <a:pt x="30" y="65"/>
                  </a:cubicBezTo>
                  <a:cubicBezTo>
                    <a:pt x="104" y="154"/>
                    <a:pt x="104" y="154"/>
                    <a:pt x="104" y="154"/>
                  </a:cubicBezTo>
                  <a:cubicBezTo>
                    <a:pt x="115" y="167"/>
                    <a:pt x="122" y="177"/>
                    <a:pt x="133" y="177"/>
                  </a:cubicBezTo>
                  <a:cubicBezTo>
                    <a:pt x="154" y="177"/>
                    <a:pt x="154" y="177"/>
                    <a:pt x="154" y="177"/>
                  </a:cubicBezTo>
                  <a:cubicBezTo>
                    <a:pt x="154" y="16"/>
                    <a:pt x="154" y="16"/>
                    <a:pt x="154" y="16"/>
                  </a:cubicBezTo>
                  <a:cubicBezTo>
                    <a:pt x="154" y="6"/>
                    <a:pt x="148" y="0"/>
                    <a:pt x="138" y="0"/>
                  </a:cubicBezTo>
                  <a:cubicBezTo>
                    <a:pt x="125" y="0"/>
                    <a:pt x="125" y="0"/>
                    <a:pt x="125" y="0"/>
                  </a:cubicBezTo>
                  <a:cubicBezTo>
                    <a:pt x="125" y="107"/>
                    <a:pt x="125" y="107"/>
                    <a:pt x="125" y="107"/>
                  </a:cubicBezTo>
                  <a:cubicBezTo>
                    <a:pt x="54" y="21"/>
                    <a:pt x="54" y="21"/>
                    <a:pt x="54" y="21"/>
                  </a:cubicBezTo>
                  <a:cubicBezTo>
                    <a:pt x="43" y="8"/>
                    <a:pt x="37" y="0"/>
                    <a:pt x="22" y="0"/>
                  </a:cubicBezTo>
                  <a:cubicBezTo>
                    <a:pt x="0" y="0"/>
                    <a:pt x="0" y="0"/>
                    <a:pt x="0" y="0"/>
                  </a:cubicBezTo>
                  <a:cubicBezTo>
                    <a:pt x="0" y="177"/>
                    <a:pt x="0" y="177"/>
                    <a:pt x="0" y="177"/>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2" name="Google Shape;432;p153"/>
            <p:cNvSpPr/>
            <p:nvPr/>
          </p:nvSpPr>
          <p:spPr>
            <a:xfrm>
              <a:off x="4456113" y="-1474788"/>
              <a:ext cx="536575" cy="531813"/>
            </a:xfrm>
            <a:custGeom>
              <a:rect b="b" l="l" r="r" t="t"/>
              <a:pathLst>
                <a:path extrusionOk="0" h="142" w="143">
                  <a:moveTo>
                    <a:pt x="72" y="117"/>
                  </a:moveTo>
                  <a:cubicBezTo>
                    <a:pt x="56" y="117"/>
                    <a:pt x="50" y="99"/>
                    <a:pt x="50" y="70"/>
                  </a:cubicBezTo>
                  <a:cubicBezTo>
                    <a:pt x="50" y="43"/>
                    <a:pt x="56" y="24"/>
                    <a:pt x="72" y="24"/>
                  </a:cubicBezTo>
                  <a:cubicBezTo>
                    <a:pt x="88" y="24"/>
                    <a:pt x="93" y="44"/>
                    <a:pt x="93" y="73"/>
                  </a:cubicBezTo>
                  <a:cubicBezTo>
                    <a:pt x="93" y="100"/>
                    <a:pt x="88" y="117"/>
                    <a:pt x="72" y="117"/>
                  </a:cubicBezTo>
                  <a:moveTo>
                    <a:pt x="71" y="142"/>
                  </a:moveTo>
                  <a:cubicBezTo>
                    <a:pt x="110" y="142"/>
                    <a:pt x="143" y="114"/>
                    <a:pt x="143" y="68"/>
                  </a:cubicBezTo>
                  <a:cubicBezTo>
                    <a:pt x="143" y="29"/>
                    <a:pt x="112" y="0"/>
                    <a:pt x="72" y="0"/>
                  </a:cubicBezTo>
                  <a:cubicBezTo>
                    <a:pt x="32" y="0"/>
                    <a:pt x="0" y="28"/>
                    <a:pt x="0" y="75"/>
                  </a:cubicBezTo>
                  <a:cubicBezTo>
                    <a:pt x="0" y="115"/>
                    <a:pt x="32" y="142"/>
                    <a:pt x="71" y="142"/>
                  </a:cubicBezTo>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3" name="Google Shape;433;p153"/>
            <p:cNvSpPr/>
            <p:nvPr/>
          </p:nvSpPr>
          <p:spPr>
            <a:xfrm>
              <a:off x="5645151" y="-1474788"/>
              <a:ext cx="506413" cy="531813"/>
            </a:xfrm>
            <a:custGeom>
              <a:rect b="b" l="l" r="r" t="t"/>
              <a:pathLst>
                <a:path extrusionOk="0" h="142" w="135">
                  <a:moveTo>
                    <a:pt x="47" y="55"/>
                  </a:moveTo>
                  <a:cubicBezTo>
                    <a:pt x="48" y="35"/>
                    <a:pt x="56" y="22"/>
                    <a:pt x="69" y="22"/>
                  </a:cubicBezTo>
                  <a:cubicBezTo>
                    <a:pt x="88" y="22"/>
                    <a:pt x="91" y="55"/>
                    <a:pt x="91" y="55"/>
                  </a:cubicBezTo>
                  <a:cubicBezTo>
                    <a:pt x="47" y="55"/>
                    <a:pt x="47" y="55"/>
                    <a:pt x="47" y="55"/>
                  </a:cubicBezTo>
                  <a:close/>
                  <a:moveTo>
                    <a:pt x="134" y="74"/>
                  </a:moveTo>
                  <a:cubicBezTo>
                    <a:pt x="135" y="68"/>
                    <a:pt x="135" y="63"/>
                    <a:pt x="135" y="58"/>
                  </a:cubicBezTo>
                  <a:cubicBezTo>
                    <a:pt x="135" y="26"/>
                    <a:pt x="111" y="0"/>
                    <a:pt x="70" y="0"/>
                  </a:cubicBezTo>
                  <a:cubicBezTo>
                    <a:pt x="29" y="0"/>
                    <a:pt x="0" y="28"/>
                    <a:pt x="0" y="71"/>
                  </a:cubicBezTo>
                  <a:cubicBezTo>
                    <a:pt x="0" y="113"/>
                    <a:pt x="26" y="142"/>
                    <a:pt x="68" y="142"/>
                  </a:cubicBezTo>
                  <a:cubicBezTo>
                    <a:pt x="111" y="142"/>
                    <a:pt x="126" y="120"/>
                    <a:pt x="127" y="99"/>
                  </a:cubicBezTo>
                  <a:cubicBezTo>
                    <a:pt x="118" y="105"/>
                    <a:pt x="104" y="109"/>
                    <a:pt x="88" y="109"/>
                  </a:cubicBezTo>
                  <a:cubicBezTo>
                    <a:pt x="65" y="109"/>
                    <a:pt x="49" y="96"/>
                    <a:pt x="47" y="74"/>
                  </a:cubicBezTo>
                  <a:cubicBezTo>
                    <a:pt x="134" y="74"/>
                    <a:pt x="134" y="74"/>
                    <a:pt x="134" y="74"/>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4" name="Google Shape;434;p153"/>
            <p:cNvSpPr/>
            <p:nvPr/>
          </p:nvSpPr>
          <p:spPr>
            <a:xfrm>
              <a:off x="5072063" y="-1666875"/>
              <a:ext cx="509588" cy="712788"/>
            </a:xfrm>
            <a:custGeom>
              <a:rect b="b" l="l" r="r" t="t"/>
              <a:pathLst>
                <a:path extrusionOk="0" h="190" w="136">
                  <a:moveTo>
                    <a:pt x="54" y="167"/>
                  </a:moveTo>
                  <a:cubicBezTo>
                    <a:pt x="46" y="167"/>
                    <a:pt x="46" y="167"/>
                    <a:pt x="46" y="167"/>
                  </a:cubicBezTo>
                  <a:cubicBezTo>
                    <a:pt x="46" y="80"/>
                    <a:pt x="46" y="80"/>
                    <a:pt x="46" y="80"/>
                  </a:cubicBezTo>
                  <a:cubicBezTo>
                    <a:pt x="49" y="79"/>
                    <a:pt x="52" y="79"/>
                    <a:pt x="57" y="79"/>
                  </a:cubicBezTo>
                  <a:cubicBezTo>
                    <a:pt x="74" y="79"/>
                    <a:pt x="88" y="95"/>
                    <a:pt x="88" y="117"/>
                  </a:cubicBezTo>
                  <a:cubicBezTo>
                    <a:pt x="88" y="150"/>
                    <a:pt x="76" y="167"/>
                    <a:pt x="54" y="167"/>
                  </a:cubicBezTo>
                  <a:close/>
                  <a:moveTo>
                    <a:pt x="82" y="52"/>
                  </a:moveTo>
                  <a:cubicBezTo>
                    <a:pt x="66" y="52"/>
                    <a:pt x="53" y="58"/>
                    <a:pt x="46" y="65"/>
                  </a:cubicBezTo>
                  <a:cubicBezTo>
                    <a:pt x="46" y="28"/>
                    <a:pt x="46" y="28"/>
                    <a:pt x="46" y="28"/>
                  </a:cubicBezTo>
                  <a:cubicBezTo>
                    <a:pt x="46" y="11"/>
                    <a:pt x="34" y="0"/>
                    <a:pt x="17" y="0"/>
                  </a:cubicBezTo>
                  <a:cubicBezTo>
                    <a:pt x="0" y="0"/>
                    <a:pt x="0" y="0"/>
                    <a:pt x="0" y="0"/>
                  </a:cubicBezTo>
                  <a:cubicBezTo>
                    <a:pt x="0" y="190"/>
                    <a:pt x="0" y="190"/>
                    <a:pt x="0" y="190"/>
                  </a:cubicBezTo>
                  <a:cubicBezTo>
                    <a:pt x="55" y="190"/>
                    <a:pt x="55" y="190"/>
                    <a:pt x="55" y="190"/>
                  </a:cubicBezTo>
                  <a:cubicBezTo>
                    <a:pt x="107" y="190"/>
                    <a:pt x="136" y="163"/>
                    <a:pt x="136" y="112"/>
                  </a:cubicBezTo>
                  <a:cubicBezTo>
                    <a:pt x="136" y="78"/>
                    <a:pt x="113" y="52"/>
                    <a:pt x="82" y="52"/>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435" name="Google Shape;435;p153"/>
            <p:cNvSpPr/>
            <p:nvPr/>
          </p:nvSpPr>
          <p:spPr>
            <a:xfrm>
              <a:off x="6223001" y="-1666875"/>
              <a:ext cx="176213" cy="712788"/>
            </a:xfrm>
            <a:custGeom>
              <a:rect b="b" l="l" r="r" t="t"/>
              <a:pathLst>
                <a:path extrusionOk="0" h="190" w="47">
                  <a:moveTo>
                    <a:pt x="0" y="190"/>
                  </a:moveTo>
                  <a:cubicBezTo>
                    <a:pt x="47" y="190"/>
                    <a:pt x="47" y="190"/>
                    <a:pt x="47" y="190"/>
                  </a:cubicBezTo>
                  <a:cubicBezTo>
                    <a:pt x="47" y="28"/>
                    <a:pt x="47" y="28"/>
                    <a:pt x="47" y="28"/>
                  </a:cubicBezTo>
                  <a:cubicBezTo>
                    <a:pt x="47" y="11"/>
                    <a:pt x="35" y="0"/>
                    <a:pt x="18" y="0"/>
                  </a:cubicBezTo>
                  <a:cubicBezTo>
                    <a:pt x="0" y="0"/>
                    <a:pt x="0" y="0"/>
                    <a:pt x="0" y="0"/>
                  </a:cubicBezTo>
                  <a:cubicBezTo>
                    <a:pt x="0" y="190"/>
                    <a:pt x="0" y="190"/>
                    <a:pt x="0" y="190"/>
                  </a:cubicBezTo>
                  <a:close/>
                </a:path>
              </a:pathLst>
            </a:custGeom>
            <a:solidFill>
              <a:srgbClr val="FFFFFF"/>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
        <p:nvSpPr>
          <p:cNvPr id="436" name="Google Shape;436;p153"/>
          <p:cNvSpPr/>
          <p:nvPr/>
        </p:nvSpPr>
        <p:spPr>
          <a:xfrm>
            <a:off x="9288780" y="182684"/>
            <a:ext cx="1501140" cy="1326105"/>
          </a:xfrm>
          <a:prstGeom prst="rect">
            <a:avLst/>
          </a:prstGeom>
          <a:solidFill>
            <a:srgbClr val="D3D4D5"/>
          </a:solidFill>
          <a:ln>
            <a:noFill/>
          </a:ln>
        </p:spPr>
        <p:txBody>
          <a:bodyPr anchorCtr="0" anchor="t" bIns="108000" lIns="108000" spcFirstLastPara="1" rIns="108000" wrap="square" tIns="108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Supported format for the</a:t>
            </a:r>
            <a:r>
              <a:rPr b="1" lang="en-IN" sz="900">
                <a:solidFill>
                  <a:schemeClr val="dk1"/>
                </a:solidFill>
                <a:latin typeface="Arial"/>
                <a:ea typeface="Arial"/>
                <a:cs typeface="Arial"/>
                <a:sym typeface="Arial"/>
              </a:rPr>
              <a:t> Windows platform</a:t>
            </a:r>
            <a:endParaRPr b="1"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 WMV</a:t>
            </a:r>
            <a:endParaRPr/>
          </a:p>
          <a:p>
            <a:pPr indent="0" lvl="0" marL="0" marR="0" rtl="0" algn="l">
              <a:lnSpc>
                <a:spcPct val="100000"/>
              </a:lnSpc>
              <a:spcBef>
                <a:spcPts val="0"/>
              </a:spcBef>
              <a:spcAft>
                <a:spcPts val="0"/>
              </a:spcAft>
              <a:buClr>
                <a:schemeClr val="dk1"/>
              </a:buClr>
              <a:buSzPts val="900"/>
              <a:buFont typeface="Arial"/>
              <a:buNone/>
            </a:pPr>
            <a:r>
              <a:rPr b="0" lang="en-IN" sz="900">
                <a:solidFill>
                  <a:schemeClr val="dk1"/>
                </a:solidFill>
                <a:latin typeface="Arial"/>
                <a:ea typeface="Arial"/>
                <a:cs typeface="Arial"/>
                <a:sym typeface="Arial"/>
              </a:rPr>
              <a:t>• MPG</a:t>
            </a:r>
            <a:endParaRPr/>
          </a:p>
          <a:p>
            <a:pPr indent="0" lvl="0" marL="0" marR="0" rtl="0" algn="l">
              <a:spcBef>
                <a:spcPts val="0"/>
              </a:spcBef>
              <a:spcAft>
                <a:spcPts val="0"/>
              </a:spcAft>
              <a:buNone/>
            </a:pPr>
            <a:r>
              <a:t/>
            </a:r>
            <a:endParaRPr b="0"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MP4</a:t>
            </a:r>
            <a:r>
              <a:rPr b="0" lang="en-IN" sz="900">
                <a:solidFill>
                  <a:schemeClr val="dk1"/>
                </a:solidFill>
                <a:latin typeface="Arial"/>
                <a:ea typeface="Arial"/>
                <a:cs typeface="Arial"/>
                <a:sym typeface="Arial"/>
              </a:rPr>
              <a:t> not (yet) fully supported without </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QT Player</a:t>
            </a:r>
            <a:endParaRPr b="0" sz="900">
              <a:solidFill>
                <a:schemeClr val="dk1"/>
              </a:solidFill>
              <a:latin typeface="Arial"/>
              <a:ea typeface="Arial"/>
              <a:cs typeface="Arial"/>
              <a:sym typeface="Arial"/>
            </a:endParaRPr>
          </a:p>
        </p:txBody>
      </p:sp>
      <p:sp>
        <p:nvSpPr>
          <p:cNvPr id="437" name="Google Shape;437;p153"/>
          <p:cNvSpPr/>
          <p:nvPr>
            <p:ph idx="2" type="media"/>
          </p:nvPr>
        </p:nvSpPr>
        <p:spPr>
          <a:xfrm>
            <a:off x="1" y="-900"/>
            <a:ext cx="9143999" cy="5144400"/>
          </a:xfrm>
          <a:prstGeom prst="rect">
            <a:avLst/>
          </a:prstGeom>
          <a:solidFill>
            <a:schemeClr val="dk1"/>
          </a:solidFill>
          <a:ln>
            <a:noFill/>
          </a:ln>
        </p:spPr>
        <p:txBody>
          <a:bodyPr anchorCtr="0" anchor="ctr" bIns="0" lIns="0" spcFirstLastPara="1" rIns="0" wrap="square" tIns="0">
            <a:noAutofit/>
          </a:bodyPr>
          <a:lstStyle>
            <a:lvl1pPr lvl="0" marR="0" rtl="0" algn="ctr">
              <a:lnSpc>
                <a:spcPct val="116666"/>
              </a:lnSpc>
              <a:spcBef>
                <a:spcPts val="0"/>
              </a:spcBef>
              <a:spcAft>
                <a:spcPts val="0"/>
              </a:spcAft>
              <a:buClr>
                <a:schemeClr val="accent4"/>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80000"/>
              </a:lnSpc>
              <a:spcBef>
                <a:spcPts val="6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38" name="Google Shape;438;p153"/>
          <p:cNvSpPr txBox="1"/>
          <p:nvPr>
            <p:ph idx="1" type="body"/>
          </p:nvPr>
        </p:nvSpPr>
        <p:spPr>
          <a:xfrm>
            <a:off x="7013575" y="236191"/>
            <a:ext cx="1782000" cy="260528"/>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4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vie with AkzoNobel logo blue" showMasterSp="0">
  <p:cSld name="Movie with AkzoNobel logo blue">
    <p:bg>
      <p:bgPr>
        <a:solidFill>
          <a:schemeClr val="lt1"/>
        </a:solidFill>
      </p:bgPr>
    </p:bg>
    <p:spTree>
      <p:nvGrpSpPr>
        <p:cNvPr id="439" name="Shape 439"/>
        <p:cNvGrpSpPr/>
        <p:nvPr/>
      </p:nvGrpSpPr>
      <p:grpSpPr>
        <a:xfrm>
          <a:off x="0" y="0"/>
          <a:ext cx="0" cy="0"/>
          <a:chOff x="0" y="0"/>
          <a:chExt cx="0" cy="0"/>
        </a:xfrm>
      </p:grpSpPr>
      <p:grpSp>
        <p:nvGrpSpPr>
          <p:cNvPr id="440" name="Google Shape;440;p154"/>
          <p:cNvGrpSpPr/>
          <p:nvPr/>
        </p:nvGrpSpPr>
        <p:grpSpPr>
          <a:xfrm>
            <a:off x="0" y="-900"/>
            <a:ext cx="9143999" cy="5144400"/>
            <a:chOff x="0" y="-900"/>
            <a:chExt cx="9143999" cy="5144400"/>
          </a:xfrm>
        </p:grpSpPr>
        <p:sp>
          <p:nvSpPr>
            <p:cNvPr id="441" name="Google Shape;441;p154"/>
            <p:cNvSpPr/>
            <p:nvPr/>
          </p:nvSpPr>
          <p:spPr>
            <a:xfrm>
              <a:off x="7013813" y="-900"/>
              <a:ext cx="1782000" cy="5144400"/>
            </a:xfrm>
            <a:prstGeom prst="rect">
              <a:avLst/>
            </a:prstGeom>
            <a:gradFill>
              <a:gsLst>
                <a:gs pos="0">
                  <a:srgbClr val="005192"/>
                </a:gs>
                <a:gs pos="100000">
                  <a:srgbClr val="008BC5"/>
                </a:gs>
              </a:gsLst>
              <a:lin ang="0" scaled="0"/>
            </a:gra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2" name="Google Shape;442;p154"/>
            <p:cNvSpPr/>
            <p:nvPr/>
          </p:nvSpPr>
          <p:spPr>
            <a:xfrm>
              <a:off x="0" y="-900"/>
              <a:ext cx="7013813" cy="5144400"/>
            </a:xfrm>
            <a:prstGeom prst="rect">
              <a:avLst/>
            </a:prstGeom>
            <a:solidFill>
              <a:srgbClr val="005192"/>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154"/>
            <p:cNvSpPr/>
            <p:nvPr/>
          </p:nvSpPr>
          <p:spPr>
            <a:xfrm>
              <a:off x="8795812" y="-900"/>
              <a:ext cx="348187" cy="5144400"/>
            </a:xfrm>
            <a:prstGeom prst="rect">
              <a:avLst/>
            </a:prstGeom>
            <a:solidFill>
              <a:srgbClr val="008BC5"/>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444" name="Google Shape;444;p154"/>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45" name="Google Shape;445;p154"/>
          <p:cNvSpPr/>
          <p:nvPr>
            <p:ph idx="2" type="media"/>
          </p:nvPr>
        </p:nvSpPr>
        <p:spPr>
          <a:xfrm>
            <a:off x="1" y="-450"/>
            <a:ext cx="9143999" cy="5144400"/>
          </a:xfrm>
          <a:prstGeom prst="rect">
            <a:avLst/>
          </a:prstGeom>
          <a:solidFill>
            <a:schemeClr val="lt1"/>
          </a:solidFill>
          <a:ln>
            <a:noFill/>
          </a:ln>
        </p:spPr>
        <p:txBody>
          <a:bodyPr anchorCtr="0" anchor="ctr" bIns="0" lIns="0" spcFirstLastPara="1" rIns="0" wrap="square" tIns="0">
            <a:noAutofit/>
          </a:bodyPr>
          <a:lstStyle>
            <a:lvl1pPr lvl="0" marR="0" rtl="0" algn="ctr">
              <a:lnSpc>
                <a:spcPct val="116666"/>
              </a:lnSpc>
              <a:spcBef>
                <a:spcPts val="0"/>
              </a:spcBef>
              <a:spcAft>
                <a:spcPts val="0"/>
              </a:spcAft>
              <a:buClr>
                <a:schemeClr val="accent4"/>
              </a:buClr>
              <a:buSzPts val="1200"/>
              <a:buFont typeface="Arial"/>
              <a:buNone/>
              <a:defRPr b="0" i="0" sz="1200" u="none" cap="none" strike="noStrike">
                <a:solidFill>
                  <a:schemeClr val="dk1"/>
                </a:solidFill>
                <a:latin typeface="Arial"/>
                <a:ea typeface="Arial"/>
                <a:cs typeface="Arial"/>
                <a:sym typeface="Arial"/>
              </a:defRPr>
            </a:lvl1pPr>
            <a:lvl2pPr lvl="1" marR="0" rtl="0" algn="l">
              <a:lnSpc>
                <a:spcPct val="80000"/>
              </a:lnSpc>
              <a:spcBef>
                <a:spcPts val="6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46" name="Google Shape;446;p154"/>
          <p:cNvSpPr/>
          <p:nvPr/>
        </p:nvSpPr>
        <p:spPr>
          <a:xfrm>
            <a:off x="9288780" y="182684"/>
            <a:ext cx="1501140" cy="1326105"/>
          </a:xfrm>
          <a:prstGeom prst="rect">
            <a:avLst/>
          </a:prstGeom>
          <a:solidFill>
            <a:srgbClr val="D3D4D5"/>
          </a:solidFill>
          <a:ln>
            <a:noFill/>
          </a:ln>
        </p:spPr>
        <p:txBody>
          <a:bodyPr anchorCtr="0" anchor="t" bIns="108000" lIns="108000" spcFirstLastPara="1" rIns="108000" wrap="square" tIns="108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Supported format for the</a:t>
            </a:r>
            <a:r>
              <a:rPr b="1" lang="en-IN" sz="900">
                <a:solidFill>
                  <a:schemeClr val="dk1"/>
                </a:solidFill>
                <a:latin typeface="Arial"/>
                <a:ea typeface="Arial"/>
                <a:cs typeface="Arial"/>
                <a:sym typeface="Arial"/>
              </a:rPr>
              <a:t> Windows platform</a:t>
            </a:r>
            <a:endParaRPr b="1"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 WMV</a:t>
            </a:r>
            <a:endParaRPr/>
          </a:p>
          <a:p>
            <a:pPr indent="0" lvl="0" marL="0" marR="0" rtl="0" algn="l">
              <a:lnSpc>
                <a:spcPct val="100000"/>
              </a:lnSpc>
              <a:spcBef>
                <a:spcPts val="0"/>
              </a:spcBef>
              <a:spcAft>
                <a:spcPts val="0"/>
              </a:spcAft>
              <a:buClr>
                <a:schemeClr val="dk1"/>
              </a:buClr>
              <a:buSzPts val="900"/>
              <a:buFont typeface="Arial"/>
              <a:buNone/>
            </a:pPr>
            <a:r>
              <a:rPr b="0" lang="en-IN" sz="900">
                <a:solidFill>
                  <a:schemeClr val="dk1"/>
                </a:solidFill>
                <a:latin typeface="Arial"/>
                <a:ea typeface="Arial"/>
                <a:cs typeface="Arial"/>
                <a:sym typeface="Arial"/>
              </a:rPr>
              <a:t>• MPG</a:t>
            </a:r>
            <a:endParaRPr/>
          </a:p>
          <a:p>
            <a:pPr indent="0" lvl="0" marL="0" marR="0" rtl="0" algn="l">
              <a:spcBef>
                <a:spcPts val="0"/>
              </a:spcBef>
              <a:spcAft>
                <a:spcPts val="0"/>
              </a:spcAft>
              <a:buNone/>
            </a:pPr>
            <a:r>
              <a:t/>
            </a:r>
            <a:endParaRPr b="0"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MP4</a:t>
            </a:r>
            <a:r>
              <a:rPr b="0" lang="en-IN" sz="900">
                <a:solidFill>
                  <a:schemeClr val="dk1"/>
                </a:solidFill>
                <a:latin typeface="Arial"/>
                <a:ea typeface="Arial"/>
                <a:cs typeface="Arial"/>
                <a:sym typeface="Arial"/>
              </a:rPr>
              <a:t> not (yet) fully supported without </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QT Player</a:t>
            </a:r>
            <a:endParaRPr b="0" sz="900">
              <a:solidFill>
                <a:schemeClr val="dk1"/>
              </a:solidFill>
              <a:latin typeface="Arial"/>
              <a:ea typeface="Arial"/>
              <a:cs typeface="Arial"/>
              <a:sym typeface="Arial"/>
            </a:endParaRPr>
          </a:p>
        </p:txBody>
      </p:sp>
      <p:sp>
        <p:nvSpPr>
          <p:cNvPr id="447" name="Google Shape;447;p154"/>
          <p:cNvSpPr txBox="1"/>
          <p:nvPr>
            <p:ph idx="1" type="body"/>
          </p:nvPr>
        </p:nvSpPr>
        <p:spPr>
          <a:xfrm>
            <a:off x="7013575" y="236191"/>
            <a:ext cx="1782000" cy="260528"/>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4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ovie without AkzoNobel logo" showMasterSp="0">
  <p:cSld name="Movie without AkzoNobel logo">
    <p:bg>
      <p:bgPr>
        <a:solidFill>
          <a:schemeClr val="dk1"/>
        </a:solidFill>
      </p:bgPr>
    </p:bg>
    <p:spTree>
      <p:nvGrpSpPr>
        <p:cNvPr id="448" name="Shape 448"/>
        <p:cNvGrpSpPr/>
        <p:nvPr/>
      </p:nvGrpSpPr>
      <p:grpSpPr>
        <a:xfrm>
          <a:off x="0" y="0"/>
          <a:ext cx="0" cy="0"/>
          <a:chOff x="0" y="0"/>
          <a:chExt cx="0" cy="0"/>
        </a:xfrm>
      </p:grpSpPr>
      <p:sp>
        <p:nvSpPr>
          <p:cNvPr id="449" name="Google Shape;449;p155"/>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0" name="Google Shape;450;p155"/>
          <p:cNvSpPr/>
          <p:nvPr>
            <p:ph idx="2" type="media"/>
          </p:nvPr>
        </p:nvSpPr>
        <p:spPr>
          <a:xfrm>
            <a:off x="0" y="0"/>
            <a:ext cx="9144000" cy="5143500"/>
          </a:xfrm>
          <a:prstGeom prst="rect">
            <a:avLst/>
          </a:prstGeom>
          <a:noFill/>
          <a:ln>
            <a:noFill/>
          </a:ln>
        </p:spPr>
        <p:txBody>
          <a:bodyPr anchorCtr="0" anchor="ctr" bIns="0" lIns="0" spcFirstLastPara="1" rIns="0" wrap="square" tIns="0">
            <a:noAutofit/>
          </a:bodyPr>
          <a:lstStyle>
            <a:lvl1pPr lvl="0" marR="0" rtl="0" algn="ctr">
              <a:lnSpc>
                <a:spcPct val="116666"/>
              </a:lnSpc>
              <a:spcBef>
                <a:spcPts val="0"/>
              </a:spcBef>
              <a:spcAft>
                <a:spcPts val="0"/>
              </a:spcAft>
              <a:buClr>
                <a:schemeClr val="accent4"/>
              </a:buClr>
              <a:buSzPts val="1200"/>
              <a:buFont typeface="Arial"/>
              <a:buNone/>
              <a:defRPr b="0" i="0" sz="1200" u="none" cap="none" strike="noStrike">
                <a:solidFill>
                  <a:schemeClr val="lt1"/>
                </a:solidFill>
                <a:latin typeface="Arial"/>
                <a:ea typeface="Arial"/>
                <a:cs typeface="Arial"/>
                <a:sym typeface="Arial"/>
              </a:defRPr>
            </a:lvl1pPr>
            <a:lvl2pPr lvl="1" marR="0" rtl="0" algn="l">
              <a:lnSpc>
                <a:spcPct val="80000"/>
              </a:lnSpc>
              <a:spcBef>
                <a:spcPts val="6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2pPr>
            <a:lvl3pPr lvl="2"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3pPr>
            <a:lvl4pPr lvl="3"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4pPr>
            <a:lvl5pPr lvl="4"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lvl="5"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lvl="6"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lvl="7"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lvl="8"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451" name="Google Shape;451;p155"/>
          <p:cNvSpPr/>
          <p:nvPr/>
        </p:nvSpPr>
        <p:spPr>
          <a:xfrm>
            <a:off x="9288780" y="182684"/>
            <a:ext cx="1501140" cy="1326105"/>
          </a:xfrm>
          <a:prstGeom prst="rect">
            <a:avLst/>
          </a:prstGeom>
          <a:solidFill>
            <a:srgbClr val="D3D4D5"/>
          </a:solidFill>
          <a:ln>
            <a:noFill/>
          </a:ln>
        </p:spPr>
        <p:txBody>
          <a:bodyPr anchorCtr="0" anchor="t" bIns="108000" lIns="108000" spcFirstLastPara="1" rIns="108000" wrap="square" tIns="108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Supported format for the</a:t>
            </a:r>
            <a:r>
              <a:rPr b="1" lang="en-IN" sz="900">
                <a:solidFill>
                  <a:schemeClr val="dk1"/>
                </a:solidFill>
                <a:latin typeface="Arial"/>
                <a:ea typeface="Arial"/>
                <a:cs typeface="Arial"/>
                <a:sym typeface="Arial"/>
              </a:rPr>
              <a:t> Windows platform</a:t>
            </a:r>
            <a:endParaRPr b="1"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 WMV</a:t>
            </a:r>
            <a:endParaRPr/>
          </a:p>
          <a:p>
            <a:pPr indent="0" lvl="0" marL="0" marR="0" rtl="0" algn="l">
              <a:lnSpc>
                <a:spcPct val="100000"/>
              </a:lnSpc>
              <a:spcBef>
                <a:spcPts val="0"/>
              </a:spcBef>
              <a:spcAft>
                <a:spcPts val="0"/>
              </a:spcAft>
              <a:buClr>
                <a:schemeClr val="dk1"/>
              </a:buClr>
              <a:buSzPts val="900"/>
              <a:buFont typeface="Arial"/>
              <a:buNone/>
            </a:pPr>
            <a:r>
              <a:rPr b="0" lang="en-IN" sz="900">
                <a:solidFill>
                  <a:schemeClr val="dk1"/>
                </a:solidFill>
                <a:latin typeface="Arial"/>
                <a:ea typeface="Arial"/>
                <a:cs typeface="Arial"/>
                <a:sym typeface="Arial"/>
              </a:rPr>
              <a:t>• MPG</a:t>
            </a:r>
            <a:endParaRPr/>
          </a:p>
          <a:p>
            <a:pPr indent="0" lvl="0" marL="0" marR="0" rtl="0" algn="l">
              <a:spcBef>
                <a:spcPts val="0"/>
              </a:spcBef>
              <a:spcAft>
                <a:spcPts val="0"/>
              </a:spcAft>
              <a:buNone/>
            </a:pPr>
            <a:r>
              <a:t/>
            </a:r>
            <a:endParaRPr b="0" sz="900">
              <a:solidFill>
                <a:schemeClr val="dk1"/>
              </a:solidFill>
              <a:latin typeface="Arial"/>
              <a:ea typeface="Arial"/>
              <a:cs typeface="Arial"/>
              <a:sym typeface="Arial"/>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MP4</a:t>
            </a:r>
            <a:r>
              <a:rPr b="0" lang="en-IN" sz="900">
                <a:solidFill>
                  <a:schemeClr val="dk1"/>
                </a:solidFill>
                <a:latin typeface="Arial"/>
                <a:ea typeface="Arial"/>
                <a:cs typeface="Arial"/>
                <a:sym typeface="Arial"/>
              </a:rPr>
              <a:t> not (yet) fully supported without </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QT Player</a:t>
            </a:r>
            <a:endParaRPr b="0" sz="900">
              <a:solidFill>
                <a:schemeClr val="dk1"/>
              </a:solidFill>
              <a:latin typeface="Arial"/>
              <a:ea typeface="Arial"/>
              <a:cs typeface="Arial"/>
              <a:sym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showMasterSp="0">
  <p:cSld name="End Slide">
    <p:bg>
      <p:bgPr>
        <a:gradFill>
          <a:gsLst>
            <a:gs pos="0">
              <a:srgbClr val="C3004A"/>
            </a:gs>
            <a:gs pos="10000">
              <a:srgbClr val="C3004A"/>
            </a:gs>
            <a:gs pos="45000">
              <a:srgbClr val="56378A"/>
            </a:gs>
            <a:gs pos="75000">
              <a:srgbClr val="008BC5"/>
            </a:gs>
            <a:gs pos="95000">
              <a:srgbClr val="008BC5"/>
            </a:gs>
            <a:gs pos="100000">
              <a:srgbClr val="008BC5"/>
            </a:gs>
          </a:gsLst>
          <a:lin ang="18900000" scaled="0"/>
        </a:gradFill>
      </p:bgPr>
    </p:bg>
    <p:spTree>
      <p:nvGrpSpPr>
        <p:cNvPr id="452" name="Shape 452"/>
        <p:cNvGrpSpPr/>
        <p:nvPr/>
      </p:nvGrpSpPr>
      <p:grpSpPr>
        <a:xfrm>
          <a:off x="0" y="0"/>
          <a:ext cx="0" cy="0"/>
          <a:chOff x="0" y="0"/>
          <a:chExt cx="0" cy="0"/>
        </a:xfrm>
      </p:grpSpPr>
      <p:sp>
        <p:nvSpPr>
          <p:cNvPr id="453" name="Google Shape;453;p156"/>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4" name="Google Shape;454;p156"/>
          <p:cNvSpPr txBox="1"/>
          <p:nvPr>
            <p:ph type="title"/>
          </p:nvPr>
        </p:nvSpPr>
        <p:spPr>
          <a:xfrm>
            <a:off x="359999" y="1753555"/>
            <a:ext cx="8431576" cy="2756533"/>
          </a:xfrm>
          <a:prstGeom prst="rect">
            <a:avLst/>
          </a:prstGeom>
          <a:noFill/>
          <a:ln>
            <a:noFill/>
          </a:ln>
        </p:spPr>
        <p:txBody>
          <a:bodyPr anchorCtr="0" anchor="t" bIns="0" lIns="0" spcFirstLastPara="1" rIns="0" wrap="square" tIns="0">
            <a:noAutofit/>
          </a:bodyPr>
          <a:lstStyle>
            <a:lvl1pPr lvl="0" algn="l">
              <a:lnSpc>
                <a:spcPct val="80000"/>
              </a:lnSpc>
              <a:spcBef>
                <a:spcPts val="0"/>
              </a:spcBef>
              <a:spcAft>
                <a:spcPts val="0"/>
              </a:spcAft>
              <a:buClr>
                <a:schemeClr val="lt1"/>
              </a:buClr>
              <a:buSzPts val="9000"/>
              <a:buFont typeface="Arial"/>
              <a:buNone/>
              <a:defRPr b="0" sz="9000">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grpSp>
        <p:nvGrpSpPr>
          <p:cNvPr id="455" name="Google Shape;455;p156"/>
          <p:cNvGrpSpPr/>
          <p:nvPr/>
        </p:nvGrpSpPr>
        <p:grpSpPr>
          <a:xfrm>
            <a:off x="5666400" y="1665898"/>
            <a:ext cx="3477600" cy="3477602"/>
            <a:chOff x="5666400" y="1665898"/>
            <a:chExt cx="3477600" cy="3477602"/>
          </a:xfrm>
        </p:grpSpPr>
        <p:sp>
          <p:nvSpPr>
            <p:cNvPr id="456" name="Google Shape;456;p156"/>
            <p:cNvSpPr/>
            <p:nvPr/>
          </p:nvSpPr>
          <p:spPr>
            <a:xfrm rot="-5400000">
              <a:off x="5666399" y="1665899"/>
              <a:ext cx="3477602" cy="3477600"/>
            </a:xfrm>
            <a:prstGeom prst="rtTriangle">
              <a:avLst/>
            </a:prstGeom>
            <a:solidFill>
              <a:schemeClr val="lt1">
                <a:alpha val="49803"/>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7" name="Google Shape;457;p156"/>
            <p:cNvSpPr/>
            <p:nvPr/>
          </p:nvSpPr>
          <p:spPr>
            <a:xfrm rot="-5400000">
              <a:off x="6825599" y="2825099"/>
              <a:ext cx="2318401" cy="2318400"/>
            </a:xfrm>
            <a:prstGeom prst="rtTriangle">
              <a:avLst/>
            </a:prstGeom>
            <a:solidFill>
              <a:schemeClr val="lt1">
                <a:alpha val="74901"/>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58" name="Google Shape;458;p156"/>
            <p:cNvSpPr/>
            <p:nvPr/>
          </p:nvSpPr>
          <p:spPr>
            <a:xfrm rot="-5400000">
              <a:off x="7984799" y="3984299"/>
              <a:ext cx="1159201" cy="1159200"/>
            </a:xfrm>
            <a:prstGeom prst="rtTriangle">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pic>
        <p:nvPicPr>
          <p:cNvPr id="459" name="Google Shape;459;p156"/>
          <p:cNvPicPr preferRelativeResize="0"/>
          <p:nvPr/>
        </p:nvPicPr>
        <p:blipFill rotWithShape="1">
          <a:blip r:embed="rId2">
            <a:alphaModFix/>
          </a:blip>
          <a:srcRect b="0" l="0" r="0" t="0"/>
          <a:stretch/>
        </p:blipFill>
        <p:spPr>
          <a:xfrm>
            <a:off x="7013575" y="236191"/>
            <a:ext cx="1782000" cy="261882"/>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showMasterSp="0" type="title">
  <p:cSld name="TITLE">
    <p:bg>
      <p:bgPr>
        <a:gradFill>
          <a:gsLst>
            <a:gs pos="0">
              <a:srgbClr val="C3004A"/>
            </a:gs>
            <a:gs pos="10000">
              <a:srgbClr val="C3004A"/>
            </a:gs>
            <a:gs pos="45000">
              <a:srgbClr val="56378A"/>
            </a:gs>
            <a:gs pos="75000">
              <a:srgbClr val="008BC5"/>
            </a:gs>
            <a:gs pos="95000">
              <a:srgbClr val="0092BB"/>
            </a:gs>
            <a:gs pos="100000">
              <a:srgbClr val="0092BB"/>
            </a:gs>
          </a:gsLst>
          <a:lin ang="18900000" scaled="0"/>
        </a:gradFill>
      </p:bgPr>
    </p:bg>
    <p:spTree>
      <p:nvGrpSpPr>
        <p:cNvPr id="41" name="Shape 41"/>
        <p:cNvGrpSpPr/>
        <p:nvPr/>
      </p:nvGrpSpPr>
      <p:grpSpPr>
        <a:xfrm>
          <a:off x="0" y="0"/>
          <a:ext cx="0" cy="0"/>
          <a:chOff x="0" y="0"/>
          <a:chExt cx="0" cy="0"/>
        </a:xfrm>
      </p:grpSpPr>
      <p:sp>
        <p:nvSpPr>
          <p:cNvPr id="42" name="Google Shape;42;p132"/>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43" name="Google Shape;43;p132"/>
          <p:cNvSpPr txBox="1"/>
          <p:nvPr>
            <p:ph type="ctrTitle"/>
          </p:nvPr>
        </p:nvSpPr>
        <p:spPr>
          <a:xfrm>
            <a:off x="359999" y="3181213"/>
            <a:ext cx="7073503" cy="1034129"/>
          </a:xfrm>
          <a:prstGeom prst="rect">
            <a:avLst/>
          </a:prstGeom>
          <a:noFill/>
          <a:ln>
            <a:noFill/>
          </a:ln>
        </p:spPr>
        <p:txBody>
          <a:bodyPr anchorCtr="0" anchor="b" bIns="0" lIns="0" spcFirstLastPara="1" rIns="0" wrap="square" tIns="0">
            <a:spAutoFit/>
          </a:bodyPr>
          <a:lstStyle>
            <a:lvl1pPr lvl="0" algn="l">
              <a:lnSpc>
                <a:spcPct val="80000"/>
              </a:lnSpc>
              <a:spcBef>
                <a:spcPts val="0"/>
              </a:spcBef>
              <a:spcAft>
                <a:spcPts val="0"/>
              </a:spcAft>
              <a:buClr>
                <a:schemeClr val="lt1"/>
              </a:buClr>
              <a:buSzPts val="4200"/>
              <a:buFont typeface="Arial"/>
              <a:buNone/>
              <a:defRPr b="1" sz="42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4" name="Google Shape;44;p132"/>
          <p:cNvSpPr txBox="1"/>
          <p:nvPr>
            <p:ph idx="1" type="subTitle"/>
          </p:nvPr>
        </p:nvSpPr>
        <p:spPr>
          <a:xfrm>
            <a:off x="360000" y="4257437"/>
            <a:ext cx="7076969" cy="430887"/>
          </a:xfrm>
          <a:prstGeom prst="rect">
            <a:avLst/>
          </a:prstGeom>
          <a:noFill/>
          <a:ln>
            <a:noFill/>
          </a:ln>
        </p:spPr>
        <p:txBody>
          <a:bodyPr anchorCtr="0" anchor="t" bIns="0" lIns="0" spcFirstLastPara="1" rIns="0" wrap="square" tIns="0">
            <a:spAutoFit/>
          </a:bodyPr>
          <a:lstStyle>
            <a:lvl1pPr lvl="0" algn="l">
              <a:lnSpc>
                <a:spcPct val="100000"/>
              </a:lnSpc>
              <a:spcBef>
                <a:spcPts val="0"/>
              </a:spcBef>
              <a:spcAft>
                <a:spcPts val="0"/>
              </a:spcAft>
              <a:buSzPts val="1400"/>
              <a:buNone/>
              <a:defRPr b="0" sz="1400">
                <a:solidFill>
                  <a:schemeClr val="lt1"/>
                </a:solidFill>
                <a:latin typeface="Arial"/>
                <a:ea typeface="Arial"/>
                <a:cs typeface="Arial"/>
                <a:sym typeface="Arial"/>
              </a:defRPr>
            </a:lvl1pPr>
            <a:lvl2pPr lvl="1" algn="ctr">
              <a:lnSpc>
                <a:spcPct val="80000"/>
              </a:lnSpc>
              <a:spcBef>
                <a:spcPts val="600"/>
              </a:spcBef>
              <a:spcAft>
                <a:spcPts val="0"/>
              </a:spcAft>
              <a:buSzPts val="1400"/>
              <a:buFont typeface="Arial"/>
              <a:buNone/>
              <a:defRPr>
                <a:solidFill>
                  <a:srgbClr val="888888"/>
                </a:solidFill>
              </a:defRPr>
            </a:lvl2pPr>
            <a:lvl3pPr lvl="2" algn="ctr">
              <a:lnSpc>
                <a:spcPct val="80000"/>
              </a:lnSpc>
              <a:spcBef>
                <a:spcPts val="200"/>
              </a:spcBef>
              <a:spcAft>
                <a:spcPts val="0"/>
              </a:spcAft>
              <a:buSzPts val="1400"/>
              <a:buNone/>
              <a:defRPr>
                <a:solidFill>
                  <a:srgbClr val="888888"/>
                </a:solidFill>
              </a:defRPr>
            </a:lvl3pPr>
            <a:lvl4pPr lvl="3" algn="ctr">
              <a:lnSpc>
                <a:spcPct val="80000"/>
              </a:lnSpc>
              <a:spcBef>
                <a:spcPts val="200"/>
              </a:spcBef>
              <a:spcAft>
                <a:spcPts val="0"/>
              </a:spcAft>
              <a:buSzPts val="1400"/>
              <a:buNone/>
              <a:defRPr>
                <a:solidFill>
                  <a:srgbClr val="888888"/>
                </a:solidFill>
              </a:defRPr>
            </a:lvl4pPr>
            <a:lvl5pPr lvl="4" algn="ctr">
              <a:lnSpc>
                <a:spcPct val="80000"/>
              </a:lnSpc>
              <a:spcBef>
                <a:spcPts val="200"/>
              </a:spcBef>
              <a:spcAft>
                <a:spcPts val="0"/>
              </a:spcAft>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
        <p:nvSpPr>
          <p:cNvPr id="45" name="Google Shape;45;p132"/>
          <p:cNvSpPr/>
          <p:nvPr/>
        </p:nvSpPr>
        <p:spPr>
          <a:xfrm rot="10800000">
            <a:off x="5138382" y="-1"/>
            <a:ext cx="4005618" cy="4005616"/>
          </a:xfrm>
          <a:prstGeom prst="rtTriangle">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46" name="Google Shape;46;p132"/>
          <p:cNvGrpSpPr/>
          <p:nvPr/>
        </p:nvGrpSpPr>
        <p:grpSpPr>
          <a:xfrm>
            <a:off x="9203090" y="4682010"/>
            <a:ext cx="1530000" cy="461490"/>
            <a:chOff x="9203090" y="4682010"/>
            <a:chExt cx="1440002" cy="461490"/>
          </a:xfrm>
        </p:grpSpPr>
        <p:cxnSp>
          <p:nvCxnSpPr>
            <p:cNvPr id="47" name="Google Shape;47;p132"/>
            <p:cNvCxnSpPr/>
            <p:nvPr/>
          </p:nvCxnSpPr>
          <p:spPr>
            <a:xfrm rot="10800000">
              <a:off x="9203092" y="5143500"/>
              <a:ext cx="1440000" cy="0"/>
            </a:xfrm>
            <a:prstGeom prst="straightConnector1">
              <a:avLst/>
            </a:prstGeom>
            <a:noFill/>
            <a:ln cap="flat" cmpd="sng" w="9525">
              <a:solidFill>
                <a:srgbClr val="E4312C"/>
              </a:solidFill>
              <a:prstDash val="solid"/>
              <a:miter lim="800000"/>
              <a:headEnd len="sm" w="sm" type="none"/>
              <a:tailEnd len="sm" w="sm" type="none"/>
            </a:ln>
          </p:spPr>
        </p:cxnSp>
        <p:cxnSp>
          <p:nvCxnSpPr>
            <p:cNvPr id="48" name="Google Shape;48;p132"/>
            <p:cNvCxnSpPr/>
            <p:nvPr/>
          </p:nvCxnSpPr>
          <p:spPr>
            <a:xfrm rot="10800000">
              <a:off x="9203092" y="4682010"/>
              <a:ext cx="1440000" cy="0"/>
            </a:xfrm>
            <a:prstGeom prst="straightConnector1">
              <a:avLst/>
            </a:prstGeom>
            <a:noFill/>
            <a:ln cap="flat" cmpd="sng" w="9525">
              <a:solidFill>
                <a:srgbClr val="E4312C"/>
              </a:solidFill>
              <a:prstDash val="solid"/>
              <a:miter lim="800000"/>
              <a:headEnd len="sm" w="sm" type="none"/>
              <a:tailEnd len="sm" w="sm" type="none"/>
            </a:ln>
          </p:spPr>
        </p:cxnSp>
        <p:sp>
          <p:nvSpPr>
            <p:cNvPr id="49" name="Google Shape;49;p132"/>
            <p:cNvSpPr/>
            <p:nvPr/>
          </p:nvSpPr>
          <p:spPr>
            <a:xfrm flipH="1">
              <a:off x="9203090" y="4721225"/>
              <a:ext cx="1439999" cy="422274"/>
            </a:xfrm>
            <a:prstGeom prst="rect">
              <a:avLst/>
            </a:prstGeom>
            <a:solidFill>
              <a:srgbClr val="D3D4D5">
                <a:alpha val="0"/>
              </a:srgbClr>
            </a:solidFill>
            <a:ln>
              <a:noFill/>
            </a:ln>
          </p:spPr>
          <p:txBody>
            <a:bodyPr anchorCtr="0" anchor="b" bIns="54000" lIns="108000" spcFirstLastPara="1" rIns="108000" wrap="square" tIns="54000">
              <a:noAutofit/>
            </a:bodyPr>
            <a:lstStyle/>
            <a:p>
              <a:pPr indent="0" lvl="0" marL="0" marR="0" rtl="0" algn="l">
                <a:spcBef>
                  <a:spcPts val="0"/>
                </a:spcBef>
                <a:spcAft>
                  <a:spcPts val="0"/>
                </a:spcAft>
                <a:buNone/>
              </a:pPr>
              <a:r>
                <a:rPr b="0" lang="en-IN" sz="1000">
                  <a:solidFill>
                    <a:schemeClr val="dk1"/>
                  </a:solidFill>
                  <a:latin typeface="Arial"/>
                  <a:ea typeface="Arial"/>
                  <a:cs typeface="Arial"/>
                  <a:sym typeface="Arial"/>
                </a:rPr>
                <a:t>Logo margin bottom</a:t>
              </a:r>
              <a:endParaRPr/>
            </a:p>
          </p:txBody>
        </p:sp>
      </p:grpSp>
      <p:grpSp>
        <p:nvGrpSpPr>
          <p:cNvPr id="50" name="Google Shape;50;p132"/>
          <p:cNvGrpSpPr/>
          <p:nvPr/>
        </p:nvGrpSpPr>
        <p:grpSpPr>
          <a:xfrm>
            <a:off x="8801099" y="5203311"/>
            <a:ext cx="342904" cy="1530000"/>
            <a:chOff x="8801099" y="5203311"/>
            <a:chExt cx="342904" cy="1440000"/>
          </a:xfrm>
        </p:grpSpPr>
        <p:cxnSp>
          <p:nvCxnSpPr>
            <p:cNvPr id="51" name="Google Shape;51;p132"/>
            <p:cNvCxnSpPr/>
            <p:nvPr/>
          </p:nvCxnSpPr>
          <p:spPr>
            <a:xfrm rot="-5400000">
              <a:off x="8081575" y="5923311"/>
              <a:ext cx="1440000" cy="0"/>
            </a:xfrm>
            <a:prstGeom prst="straightConnector1">
              <a:avLst/>
            </a:prstGeom>
            <a:noFill/>
            <a:ln cap="flat" cmpd="sng" w="9525">
              <a:solidFill>
                <a:srgbClr val="E4312C"/>
              </a:solidFill>
              <a:prstDash val="solid"/>
              <a:miter lim="800000"/>
              <a:headEnd len="sm" w="sm" type="none"/>
              <a:tailEnd len="sm" w="sm" type="none"/>
            </a:ln>
          </p:spPr>
        </p:cxnSp>
        <p:cxnSp>
          <p:nvCxnSpPr>
            <p:cNvPr id="52" name="Google Shape;52;p132"/>
            <p:cNvCxnSpPr/>
            <p:nvPr/>
          </p:nvCxnSpPr>
          <p:spPr>
            <a:xfrm rot="-5400000">
              <a:off x="8424003" y="5923311"/>
              <a:ext cx="1440000" cy="0"/>
            </a:xfrm>
            <a:prstGeom prst="straightConnector1">
              <a:avLst/>
            </a:prstGeom>
            <a:noFill/>
            <a:ln cap="flat" cmpd="sng" w="9525">
              <a:solidFill>
                <a:srgbClr val="E4312C"/>
              </a:solidFill>
              <a:prstDash val="solid"/>
              <a:miter lim="800000"/>
              <a:headEnd len="sm" w="sm" type="none"/>
              <a:tailEnd len="sm" w="sm" type="none"/>
            </a:ln>
          </p:spPr>
        </p:cxnSp>
        <p:sp>
          <p:nvSpPr>
            <p:cNvPr id="53" name="Google Shape;53;p132"/>
            <p:cNvSpPr/>
            <p:nvPr/>
          </p:nvSpPr>
          <p:spPr>
            <a:xfrm flipH="1" rot="5400000">
              <a:off x="8251993" y="5752418"/>
              <a:ext cx="1439999" cy="341787"/>
            </a:xfrm>
            <a:prstGeom prst="rect">
              <a:avLst/>
            </a:prstGeom>
            <a:solidFill>
              <a:srgbClr val="D3D4D5">
                <a:alpha val="0"/>
              </a:srgbClr>
            </a:solidFill>
            <a:ln>
              <a:noFill/>
            </a:ln>
          </p:spPr>
          <p:txBody>
            <a:bodyPr anchorCtr="0" anchor="b" bIns="54000" lIns="108000" spcFirstLastPara="1" rIns="108000" wrap="square" tIns="54000">
              <a:noAutofit/>
            </a:bodyPr>
            <a:lstStyle/>
            <a:p>
              <a:pPr indent="0" lvl="0" marL="0" marR="0" rtl="0" algn="l">
                <a:spcBef>
                  <a:spcPts val="0"/>
                </a:spcBef>
                <a:spcAft>
                  <a:spcPts val="0"/>
                </a:spcAft>
                <a:buNone/>
              </a:pPr>
              <a:r>
                <a:rPr b="0" lang="en-IN" sz="1000">
                  <a:solidFill>
                    <a:schemeClr val="dk1"/>
                  </a:solidFill>
                  <a:latin typeface="Arial"/>
                  <a:ea typeface="Arial"/>
                  <a:cs typeface="Arial"/>
                  <a:sym typeface="Arial"/>
                </a:rPr>
                <a:t>Logo margin right</a:t>
              </a:r>
              <a:endParaRPr/>
            </a:p>
          </p:txBody>
        </p:sp>
      </p:grpSp>
      <p:pic>
        <p:nvPicPr>
          <p:cNvPr id="54" name="Google Shape;54;p132"/>
          <p:cNvPicPr preferRelativeResize="0"/>
          <p:nvPr/>
        </p:nvPicPr>
        <p:blipFill rotWithShape="1">
          <a:blip r:embed="rId2">
            <a:alphaModFix/>
          </a:blip>
          <a:srcRect b="0" l="0" r="0" t="0"/>
          <a:stretch/>
        </p:blipFill>
        <p:spPr>
          <a:xfrm>
            <a:off x="6557960" y="381004"/>
            <a:ext cx="2232000" cy="328013"/>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Image" showMasterSp="0">
  <p:cSld name="Title Slide Image">
    <p:bg>
      <p:bgPr>
        <a:solidFill>
          <a:srgbClr val="D9D9D9"/>
        </a:solidFill>
      </p:bgPr>
    </p:bg>
    <p:spTree>
      <p:nvGrpSpPr>
        <p:cNvPr id="55" name="Shape 55"/>
        <p:cNvGrpSpPr/>
        <p:nvPr/>
      </p:nvGrpSpPr>
      <p:grpSpPr>
        <a:xfrm>
          <a:off x="0" y="0"/>
          <a:ext cx="0" cy="0"/>
          <a:chOff x="0" y="0"/>
          <a:chExt cx="0" cy="0"/>
        </a:xfrm>
      </p:grpSpPr>
      <p:sp>
        <p:nvSpPr>
          <p:cNvPr id="56" name="Google Shape;56;p133"/>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7" name="Google Shape;57;p133"/>
          <p:cNvSpPr/>
          <p:nvPr>
            <p:ph idx="2" type="pic"/>
          </p:nvPr>
        </p:nvSpPr>
        <p:spPr>
          <a:xfrm>
            <a:off x="0" y="0"/>
            <a:ext cx="9144000" cy="5143500"/>
          </a:xfrm>
          <a:prstGeom prst="rect">
            <a:avLst/>
          </a:prstGeom>
          <a:noFill/>
          <a:ln>
            <a:noFill/>
          </a:ln>
        </p:spPr>
      </p:sp>
      <p:sp>
        <p:nvSpPr>
          <p:cNvPr id="58" name="Google Shape;58;p133"/>
          <p:cNvSpPr/>
          <p:nvPr/>
        </p:nvSpPr>
        <p:spPr>
          <a:xfrm rot="10800000">
            <a:off x="5138382" y="-1"/>
            <a:ext cx="4005618" cy="4005616"/>
          </a:xfrm>
          <a:prstGeom prst="rtTriangle">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9" name="Google Shape;59;p133"/>
          <p:cNvSpPr/>
          <p:nvPr>
            <p:ph type="ctrTitle"/>
          </p:nvPr>
        </p:nvSpPr>
        <p:spPr>
          <a:xfrm>
            <a:off x="359999" y="3062010"/>
            <a:ext cx="4672800" cy="1620000"/>
          </a:xfrm>
          <a:prstGeom prst="snip2DiagRect">
            <a:avLst>
              <a:gd fmla="val 15875" name="adj1"/>
              <a:gd fmla="val 0" name="adj2"/>
            </a:avLst>
          </a:prstGeom>
          <a:solidFill>
            <a:schemeClr val="lt1">
              <a:alpha val="89803"/>
            </a:schemeClr>
          </a:solidFill>
          <a:ln>
            <a:noFill/>
          </a:ln>
        </p:spPr>
        <p:txBody>
          <a:bodyPr anchorCtr="0" anchor="t" bIns="0" lIns="108000" spcFirstLastPara="1" rIns="108000" wrap="square" tIns="108000">
            <a:noAutofit/>
          </a:bodyPr>
          <a:lstStyle>
            <a:lvl1pPr lvl="0" algn="l">
              <a:lnSpc>
                <a:spcPct val="80000"/>
              </a:lnSpc>
              <a:spcBef>
                <a:spcPts val="0"/>
              </a:spcBef>
              <a:spcAft>
                <a:spcPts val="0"/>
              </a:spcAft>
              <a:buClr>
                <a:schemeClr val="accent1"/>
              </a:buClr>
              <a:buSzPts val="3000"/>
              <a:buFont typeface="Arial"/>
              <a:buNone/>
              <a:defRPr b="1" sz="3000">
                <a:solidFill>
                  <a:schemeClr val="accen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133"/>
          <p:cNvSpPr txBox="1"/>
          <p:nvPr>
            <p:ph idx="1" type="subTitle"/>
          </p:nvPr>
        </p:nvSpPr>
        <p:spPr>
          <a:xfrm>
            <a:off x="601199" y="4069365"/>
            <a:ext cx="4431600" cy="612645"/>
          </a:xfrm>
          <a:prstGeom prst="rect">
            <a:avLst/>
          </a:prstGeom>
          <a:noFill/>
          <a:ln>
            <a:noFill/>
          </a:ln>
        </p:spPr>
        <p:txBody>
          <a:bodyPr anchorCtr="0" anchor="b" bIns="162000" lIns="0" spcFirstLastPara="1" rIns="0" wrap="square" tIns="0">
            <a:spAutoFit/>
          </a:bodyPr>
          <a:lstStyle>
            <a:lvl1pPr lvl="0" algn="l">
              <a:lnSpc>
                <a:spcPct val="100000"/>
              </a:lnSpc>
              <a:spcBef>
                <a:spcPts val="0"/>
              </a:spcBef>
              <a:spcAft>
                <a:spcPts val="0"/>
              </a:spcAft>
              <a:buSzPts val="1400"/>
              <a:buNone/>
              <a:defRPr b="0" sz="1400">
                <a:solidFill>
                  <a:schemeClr val="dk1"/>
                </a:solidFill>
                <a:latin typeface="Arial"/>
                <a:ea typeface="Arial"/>
                <a:cs typeface="Arial"/>
                <a:sym typeface="Arial"/>
              </a:defRPr>
            </a:lvl1pPr>
            <a:lvl2pPr lvl="1" algn="ctr">
              <a:lnSpc>
                <a:spcPct val="80000"/>
              </a:lnSpc>
              <a:spcBef>
                <a:spcPts val="600"/>
              </a:spcBef>
              <a:spcAft>
                <a:spcPts val="0"/>
              </a:spcAft>
              <a:buSzPts val="1400"/>
              <a:buFont typeface="Arial"/>
              <a:buNone/>
              <a:defRPr>
                <a:solidFill>
                  <a:srgbClr val="888888"/>
                </a:solidFill>
              </a:defRPr>
            </a:lvl2pPr>
            <a:lvl3pPr lvl="2" algn="ctr">
              <a:lnSpc>
                <a:spcPct val="80000"/>
              </a:lnSpc>
              <a:spcBef>
                <a:spcPts val="200"/>
              </a:spcBef>
              <a:spcAft>
                <a:spcPts val="0"/>
              </a:spcAft>
              <a:buSzPts val="1400"/>
              <a:buNone/>
              <a:defRPr>
                <a:solidFill>
                  <a:srgbClr val="888888"/>
                </a:solidFill>
              </a:defRPr>
            </a:lvl3pPr>
            <a:lvl4pPr lvl="3" algn="ctr">
              <a:lnSpc>
                <a:spcPct val="80000"/>
              </a:lnSpc>
              <a:spcBef>
                <a:spcPts val="200"/>
              </a:spcBef>
              <a:spcAft>
                <a:spcPts val="0"/>
              </a:spcAft>
              <a:buSzPts val="1400"/>
              <a:buNone/>
              <a:defRPr>
                <a:solidFill>
                  <a:srgbClr val="888888"/>
                </a:solidFill>
              </a:defRPr>
            </a:lvl4pPr>
            <a:lvl5pPr lvl="4" algn="ctr">
              <a:lnSpc>
                <a:spcPct val="80000"/>
              </a:lnSpc>
              <a:spcBef>
                <a:spcPts val="200"/>
              </a:spcBef>
              <a:spcAft>
                <a:spcPts val="0"/>
              </a:spcAft>
              <a:buSzPts val="14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grpSp>
        <p:nvGrpSpPr>
          <p:cNvPr id="61" name="Google Shape;61;p133"/>
          <p:cNvGrpSpPr/>
          <p:nvPr/>
        </p:nvGrpSpPr>
        <p:grpSpPr>
          <a:xfrm>
            <a:off x="9203090" y="4682010"/>
            <a:ext cx="1530000" cy="461490"/>
            <a:chOff x="9203090" y="4682010"/>
            <a:chExt cx="1440002" cy="461490"/>
          </a:xfrm>
        </p:grpSpPr>
        <p:cxnSp>
          <p:nvCxnSpPr>
            <p:cNvPr id="62" name="Google Shape;62;p133"/>
            <p:cNvCxnSpPr/>
            <p:nvPr/>
          </p:nvCxnSpPr>
          <p:spPr>
            <a:xfrm rot="10800000">
              <a:off x="9203092" y="5143500"/>
              <a:ext cx="1440000" cy="0"/>
            </a:xfrm>
            <a:prstGeom prst="straightConnector1">
              <a:avLst/>
            </a:prstGeom>
            <a:noFill/>
            <a:ln cap="flat" cmpd="sng" w="9525">
              <a:solidFill>
                <a:srgbClr val="E4312C"/>
              </a:solidFill>
              <a:prstDash val="solid"/>
              <a:miter lim="800000"/>
              <a:headEnd len="sm" w="sm" type="none"/>
              <a:tailEnd len="sm" w="sm" type="none"/>
            </a:ln>
          </p:spPr>
        </p:cxnSp>
        <p:cxnSp>
          <p:nvCxnSpPr>
            <p:cNvPr id="63" name="Google Shape;63;p133"/>
            <p:cNvCxnSpPr/>
            <p:nvPr/>
          </p:nvCxnSpPr>
          <p:spPr>
            <a:xfrm rot="10800000">
              <a:off x="9203092" y="4682010"/>
              <a:ext cx="1440000" cy="0"/>
            </a:xfrm>
            <a:prstGeom prst="straightConnector1">
              <a:avLst/>
            </a:prstGeom>
            <a:noFill/>
            <a:ln cap="flat" cmpd="sng" w="9525">
              <a:solidFill>
                <a:srgbClr val="E4312C"/>
              </a:solidFill>
              <a:prstDash val="solid"/>
              <a:miter lim="800000"/>
              <a:headEnd len="sm" w="sm" type="none"/>
              <a:tailEnd len="sm" w="sm" type="none"/>
            </a:ln>
          </p:spPr>
        </p:cxnSp>
        <p:sp>
          <p:nvSpPr>
            <p:cNvPr id="64" name="Google Shape;64;p133"/>
            <p:cNvSpPr/>
            <p:nvPr/>
          </p:nvSpPr>
          <p:spPr>
            <a:xfrm flipH="1">
              <a:off x="9203090" y="4721225"/>
              <a:ext cx="1439999" cy="422274"/>
            </a:xfrm>
            <a:prstGeom prst="rect">
              <a:avLst/>
            </a:prstGeom>
            <a:solidFill>
              <a:srgbClr val="D3D4D5">
                <a:alpha val="0"/>
              </a:srgbClr>
            </a:solidFill>
            <a:ln>
              <a:noFill/>
            </a:ln>
          </p:spPr>
          <p:txBody>
            <a:bodyPr anchorCtr="0" anchor="b" bIns="54000" lIns="108000" spcFirstLastPara="1" rIns="108000" wrap="square" tIns="54000">
              <a:noAutofit/>
            </a:bodyPr>
            <a:lstStyle/>
            <a:p>
              <a:pPr indent="0" lvl="0" marL="0" marR="0" rtl="0" algn="l">
                <a:spcBef>
                  <a:spcPts val="0"/>
                </a:spcBef>
                <a:spcAft>
                  <a:spcPts val="0"/>
                </a:spcAft>
                <a:buNone/>
              </a:pPr>
              <a:r>
                <a:rPr b="0" lang="en-IN" sz="1000">
                  <a:solidFill>
                    <a:schemeClr val="dk1"/>
                  </a:solidFill>
                  <a:latin typeface="Arial"/>
                  <a:ea typeface="Arial"/>
                  <a:cs typeface="Arial"/>
                  <a:sym typeface="Arial"/>
                </a:rPr>
                <a:t>Logo margin bottom</a:t>
              </a:r>
              <a:endParaRPr/>
            </a:p>
          </p:txBody>
        </p:sp>
      </p:grpSp>
      <p:grpSp>
        <p:nvGrpSpPr>
          <p:cNvPr id="65" name="Google Shape;65;p133"/>
          <p:cNvGrpSpPr/>
          <p:nvPr/>
        </p:nvGrpSpPr>
        <p:grpSpPr>
          <a:xfrm>
            <a:off x="8801099" y="5203311"/>
            <a:ext cx="342904" cy="1530000"/>
            <a:chOff x="8801099" y="5203311"/>
            <a:chExt cx="342904" cy="1440000"/>
          </a:xfrm>
        </p:grpSpPr>
        <p:cxnSp>
          <p:nvCxnSpPr>
            <p:cNvPr id="66" name="Google Shape;66;p133"/>
            <p:cNvCxnSpPr/>
            <p:nvPr/>
          </p:nvCxnSpPr>
          <p:spPr>
            <a:xfrm rot="-5400000">
              <a:off x="8081575" y="5923311"/>
              <a:ext cx="1440000" cy="0"/>
            </a:xfrm>
            <a:prstGeom prst="straightConnector1">
              <a:avLst/>
            </a:prstGeom>
            <a:noFill/>
            <a:ln cap="flat" cmpd="sng" w="9525">
              <a:solidFill>
                <a:srgbClr val="E4312C"/>
              </a:solidFill>
              <a:prstDash val="solid"/>
              <a:miter lim="800000"/>
              <a:headEnd len="sm" w="sm" type="none"/>
              <a:tailEnd len="sm" w="sm" type="none"/>
            </a:ln>
          </p:spPr>
        </p:cxnSp>
        <p:cxnSp>
          <p:nvCxnSpPr>
            <p:cNvPr id="67" name="Google Shape;67;p133"/>
            <p:cNvCxnSpPr/>
            <p:nvPr/>
          </p:nvCxnSpPr>
          <p:spPr>
            <a:xfrm rot="-5400000">
              <a:off x="8424003" y="5923311"/>
              <a:ext cx="1440000" cy="0"/>
            </a:xfrm>
            <a:prstGeom prst="straightConnector1">
              <a:avLst/>
            </a:prstGeom>
            <a:noFill/>
            <a:ln cap="flat" cmpd="sng" w="9525">
              <a:solidFill>
                <a:srgbClr val="E4312C"/>
              </a:solidFill>
              <a:prstDash val="solid"/>
              <a:miter lim="800000"/>
              <a:headEnd len="sm" w="sm" type="none"/>
              <a:tailEnd len="sm" w="sm" type="none"/>
            </a:ln>
          </p:spPr>
        </p:cxnSp>
        <p:sp>
          <p:nvSpPr>
            <p:cNvPr id="68" name="Google Shape;68;p133"/>
            <p:cNvSpPr/>
            <p:nvPr/>
          </p:nvSpPr>
          <p:spPr>
            <a:xfrm flipH="1" rot="5400000">
              <a:off x="8251993" y="5752418"/>
              <a:ext cx="1439999" cy="341787"/>
            </a:xfrm>
            <a:prstGeom prst="rect">
              <a:avLst/>
            </a:prstGeom>
            <a:solidFill>
              <a:srgbClr val="D3D4D5">
                <a:alpha val="0"/>
              </a:srgbClr>
            </a:solidFill>
            <a:ln>
              <a:noFill/>
            </a:ln>
          </p:spPr>
          <p:txBody>
            <a:bodyPr anchorCtr="0" anchor="b" bIns="54000" lIns="108000" spcFirstLastPara="1" rIns="108000" wrap="square" tIns="54000">
              <a:noAutofit/>
            </a:bodyPr>
            <a:lstStyle/>
            <a:p>
              <a:pPr indent="0" lvl="0" marL="0" marR="0" rtl="0" algn="l">
                <a:spcBef>
                  <a:spcPts val="0"/>
                </a:spcBef>
                <a:spcAft>
                  <a:spcPts val="0"/>
                </a:spcAft>
                <a:buNone/>
              </a:pPr>
              <a:r>
                <a:rPr b="0" lang="en-IN" sz="1000">
                  <a:solidFill>
                    <a:schemeClr val="dk1"/>
                  </a:solidFill>
                  <a:latin typeface="Arial"/>
                  <a:ea typeface="Arial"/>
                  <a:cs typeface="Arial"/>
                  <a:sym typeface="Arial"/>
                </a:rPr>
                <a:t>Logo margin right</a:t>
              </a:r>
              <a:endParaRPr/>
            </a:p>
          </p:txBody>
        </p:sp>
      </p:grpSp>
      <p:pic>
        <p:nvPicPr>
          <p:cNvPr id="69" name="Google Shape;69;p133"/>
          <p:cNvPicPr preferRelativeResize="0"/>
          <p:nvPr/>
        </p:nvPicPr>
        <p:blipFill rotWithShape="1">
          <a:blip r:embed="rId2">
            <a:alphaModFix/>
          </a:blip>
          <a:srcRect b="0" l="0" r="0" t="0"/>
          <a:stretch/>
        </p:blipFill>
        <p:spPr>
          <a:xfrm>
            <a:off x="6557960" y="381004"/>
            <a:ext cx="2232000" cy="328013"/>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speaker" showMasterSp="0">
  <p:cSld name="Single speaker">
    <p:bg>
      <p:bgPr>
        <a:gradFill>
          <a:gsLst>
            <a:gs pos="0">
              <a:srgbClr val="C3004A"/>
            </a:gs>
            <a:gs pos="10000">
              <a:srgbClr val="C3004A"/>
            </a:gs>
            <a:gs pos="45000">
              <a:srgbClr val="56378A"/>
            </a:gs>
            <a:gs pos="75000">
              <a:srgbClr val="008BC5"/>
            </a:gs>
            <a:gs pos="95000">
              <a:srgbClr val="0092BB"/>
            </a:gs>
            <a:gs pos="100000">
              <a:srgbClr val="0092BB"/>
            </a:gs>
          </a:gsLst>
          <a:lin ang="18900000" scaled="0"/>
        </a:gradFill>
      </p:bgPr>
    </p:bg>
    <p:spTree>
      <p:nvGrpSpPr>
        <p:cNvPr id="70" name="Shape 70"/>
        <p:cNvGrpSpPr/>
        <p:nvPr/>
      </p:nvGrpSpPr>
      <p:grpSpPr>
        <a:xfrm>
          <a:off x="0" y="0"/>
          <a:ext cx="0" cy="0"/>
          <a:chOff x="0" y="0"/>
          <a:chExt cx="0" cy="0"/>
        </a:xfrm>
      </p:grpSpPr>
      <p:sp>
        <p:nvSpPr>
          <p:cNvPr id="71" name="Google Shape;71;p134"/>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2" name="Google Shape;72;p134"/>
          <p:cNvSpPr/>
          <p:nvPr/>
        </p:nvSpPr>
        <p:spPr>
          <a:xfrm>
            <a:off x="352425" y="1563688"/>
            <a:ext cx="8439150" cy="1769447"/>
          </a:xfrm>
          <a:prstGeom prst="rect">
            <a:avLst/>
          </a:prstGeom>
          <a:solidFill>
            <a:schemeClr val="lt1">
              <a:alpha val="49803"/>
            </a:scheme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FFFFFF"/>
              </a:solidFill>
              <a:latin typeface="Arial"/>
              <a:ea typeface="Arial"/>
              <a:cs typeface="Arial"/>
              <a:sym typeface="Arial"/>
            </a:endParaRPr>
          </a:p>
        </p:txBody>
      </p:sp>
      <p:sp>
        <p:nvSpPr>
          <p:cNvPr id="73" name="Google Shape;73;p134"/>
          <p:cNvSpPr/>
          <p:nvPr/>
        </p:nvSpPr>
        <p:spPr>
          <a:xfrm>
            <a:off x="6476283" y="1563688"/>
            <a:ext cx="2315292" cy="1769447"/>
          </a:xfrm>
          <a:prstGeom prst="rect">
            <a:avLst/>
          </a:prstGeom>
          <a:solidFill>
            <a:schemeClr val="lt1"/>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Portret.png" id="74" name="Google Shape;74;p134"/>
          <p:cNvPicPr preferRelativeResize="0"/>
          <p:nvPr/>
        </p:nvPicPr>
        <p:blipFill rotWithShape="1">
          <a:blip r:embed="rId2">
            <a:alphaModFix/>
          </a:blip>
          <a:srcRect b="0" l="0" r="0" t="0"/>
          <a:stretch/>
        </p:blipFill>
        <p:spPr>
          <a:xfrm>
            <a:off x="6996160" y="2057596"/>
            <a:ext cx="1275539" cy="1275539"/>
          </a:xfrm>
          <a:prstGeom prst="rect">
            <a:avLst/>
          </a:prstGeom>
          <a:noFill/>
          <a:ln>
            <a:noFill/>
          </a:ln>
        </p:spPr>
      </p:pic>
      <p:sp>
        <p:nvSpPr>
          <p:cNvPr id="75" name="Google Shape;75;p134"/>
          <p:cNvSpPr txBox="1"/>
          <p:nvPr>
            <p:ph type="title"/>
          </p:nvPr>
        </p:nvSpPr>
        <p:spPr>
          <a:xfrm>
            <a:off x="352425" y="1563688"/>
            <a:ext cx="6123858" cy="1769447"/>
          </a:xfrm>
          <a:prstGeom prst="rect">
            <a:avLst/>
          </a:prstGeom>
          <a:noFill/>
          <a:ln>
            <a:noFill/>
          </a:ln>
        </p:spPr>
        <p:txBody>
          <a:bodyPr anchorCtr="0" anchor="t" bIns="93600" lIns="298800" spcFirstLastPara="1" rIns="118800" wrap="square" tIns="118800">
            <a:noAutofit/>
          </a:bodyPr>
          <a:lstStyle>
            <a:lvl1pPr lvl="0" algn="l">
              <a:lnSpc>
                <a:spcPct val="90000"/>
              </a:lnSpc>
              <a:spcBef>
                <a:spcPts val="0"/>
              </a:spcBef>
              <a:spcAft>
                <a:spcPts val="0"/>
              </a:spcAft>
              <a:buClr>
                <a:schemeClr val="lt1"/>
              </a:buClr>
              <a:buSzPts val="4000"/>
              <a:buFont typeface="Arial"/>
              <a:buNone/>
              <a:defRPr b="0" sz="4000">
                <a:solidFill>
                  <a:schemeClr val="lt1"/>
                </a:solidFill>
                <a:latin typeface="Arial"/>
                <a:ea typeface="Arial"/>
                <a:cs typeface="Arial"/>
                <a:sym typeface="Aria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6" name="Google Shape;76;p134"/>
          <p:cNvSpPr/>
          <p:nvPr>
            <p:ph idx="2" type="pic"/>
          </p:nvPr>
        </p:nvSpPr>
        <p:spPr>
          <a:xfrm>
            <a:off x="6476283" y="1563688"/>
            <a:ext cx="2315292" cy="1769447"/>
          </a:xfrm>
          <a:prstGeom prst="rect">
            <a:avLst/>
          </a:prstGeom>
          <a:noFill/>
          <a:ln>
            <a:noFill/>
          </a:ln>
        </p:spPr>
      </p:sp>
      <p:sp>
        <p:nvSpPr>
          <p:cNvPr id="77" name="Google Shape;77;p134"/>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78" name="Google Shape;78;p134"/>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marR="0" algn="r">
              <a:spcBef>
                <a:spcPts val="0"/>
              </a:spcBef>
              <a:buNone/>
              <a:defRPr b="1" sz="1000">
                <a:solidFill>
                  <a:schemeClr val="lt1"/>
                </a:solidFill>
                <a:latin typeface="Arial"/>
                <a:ea typeface="Arial"/>
                <a:cs typeface="Arial"/>
                <a:sym typeface="Arial"/>
              </a:defRPr>
            </a:lvl1pPr>
            <a:lvl2pPr indent="0" lvl="1" marL="0" marR="0" algn="r">
              <a:spcBef>
                <a:spcPts val="0"/>
              </a:spcBef>
              <a:buNone/>
              <a:defRPr b="1" sz="1000">
                <a:solidFill>
                  <a:schemeClr val="lt1"/>
                </a:solidFill>
                <a:latin typeface="Arial"/>
                <a:ea typeface="Arial"/>
                <a:cs typeface="Arial"/>
                <a:sym typeface="Arial"/>
              </a:defRPr>
            </a:lvl2pPr>
            <a:lvl3pPr indent="0" lvl="2" marL="0" marR="0" algn="r">
              <a:spcBef>
                <a:spcPts val="0"/>
              </a:spcBef>
              <a:buNone/>
              <a:defRPr b="1" sz="1000">
                <a:solidFill>
                  <a:schemeClr val="lt1"/>
                </a:solidFill>
                <a:latin typeface="Arial"/>
                <a:ea typeface="Arial"/>
                <a:cs typeface="Arial"/>
                <a:sym typeface="Arial"/>
              </a:defRPr>
            </a:lvl3pPr>
            <a:lvl4pPr indent="0" lvl="3" marL="0" marR="0" algn="r">
              <a:spcBef>
                <a:spcPts val="0"/>
              </a:spcBef>
              <a:buNone/>
              <a:defRPr b="1" sz="1000">
                <a:solidFill>
                  <a:schemeClr val="lt1"/>
                </a:solidFill>
                <a:latin typeface="Arial"/>
                <a:ea typeface="Arial"/>
                <a:cs typeface="Arial"/>
                <a:sym typeface="Arial"/>
              </a:defRPr>
            </a:lvl4pPr>
            <a:lvl5pPr indent="0" lvl="4" marL="0" marR="0" algn="r">
              <a:spcBef>
                <a:spcPts val="0"/>
              </a:spcBef>
              <a:buNone/>
              <a:defRPr b="1" sz="1000">
                <a:solidFill>
                  <a:schemeClr val="lt1"/>
                </a:solidFill>
                <a:latin typeface="Arial"/>
                <a:ea typeface="Arial"/>
                <a:cs typeface="Arial"/>
                <a:sym typeface="Arial"/>
              </a:defRPr>
            </a:lvl5pPr>
            <a:lvl6pPr indent="0" lvl="5" marL="0" marR="0" algn="r">
              <a:spcBef>
                <a:spcPts val="0"/>
              </a:spcBef>
              <a:buNone/>
              <a:defRPr b="1" sz="1000">
                <a:solidFill>
                  <a:schemeClr val="lt1"/>
                </a:solidFill>
                <a:latin typeface="Arial"/>
                <a:ea typeface="Arial"/>
                <a:cs typeface="Arial"/>
                <a:sym typeface="Arial"/>
              </a:defRPr>
            </a:lvl6pPr>
            <a:lvl7pPr indent="0" lvl="6" marL="0" marR="0" algn="r">
              <a:spcBef>
                <a:spcPts val="0"/>
              </a:spcBef>
              <a:buNone/>
              <a:defRPr b="1" sz="1000">
                <a:solidFill>
                  <a:schemeClr val="lt1"/>
                </a:solidFill>
                <a:latin typeface="Arial"/>
                <a:ea typeface="Arial"/>
                <a:cs typeface="Arial"/>
                <a:sym typeface="Arial"/>
              </a:defRPr>
            </a:lvl7pPr>
            <a:lvl8pPr indent="0" lvl="7" marL="0" marR="0" algn="r">
              <a:spcBef>
                <a:spcPts val="0"/>
              </a:spcBef>
              <a:buNone/>
              <a:defRPr b="1" sz="1000">
                <a:solidFill>
                  <a:schemeClr val="lt1"/>
                </a:solidFill>
                <a:latin typeface="Arial"/>
                <a:ea typeface="Arial"/>
                <a:cs typeface="Arial"/>
                <a:sym typeface="Arial"/>
              </a:defRPr>
            </a:lvl8pPr>
            <a:lvl9pPr indent="0" lvl="8" marL="0" marR="0" algn="r">
              <a:spcBef>
                <a:spcPts val="0"/>
              </a:spcBef>
              <a:buNone/>
              <a:defRPr b="1"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pic>
        <p:nvPicPr>
          <p:cNvPr id="79" name="Google Shape;79;p134"/>
          <p:cNvPicPr preferRelativeResize="0"/>
          <p:nvPr/>
        </p:nvPicPr>
        <p:blipFill rotWithShape="1">
          <a:blip r:embed="rId3">
            <a:alphaModFix/>
          </a:blip>
          <a:srcRect b="0" l="0" r="0" t="0"/>
          <a:stretch/>
        </p:blipFill>
        <p:spPr>
          <a:xfrm>
            <a:off x="7013575" y="236191"/>
            <a:ext cx="1782000" cy="261882"/>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 speakers" showMasterSp="0">
  <p:cSld name="Multi speakers">
    <p:bg>
      <p:bgPr>
        <a:gradFill>
          <a:gsLst>
            <a:gs pos="0">
              <a:srgbClr val="C3004A"/>
            </a:gs>
            <a:gs pos="10000">
              <a:srgbClr val="C3004A"/>
            </a:gs>
            <a:gs pos="45000">
              <a:srgbClr val="56378A"/>
            </a:gs>
            <a:gs pos="75000">
              <a:srgbClr val="008BC5"/>
            </a:gs>
            <a:gs pos="95000">
              <a:srgbClr val="0092BB"/>
            </a:gs>
            <a:gs pos="100000">
              <a:srgbClr val="0092BB"/>
            </a:gs>
          </a:gsLst>
          <a:lin ang="18900000" scaled="0"/>
        </a:gradFill>
      </p:bgPr>
    </p:bg>
    <p:spTree>
      <p:nvGrpSpPr>
        <p:cNvPr id="80" name="Shape 80"/>
        <p:cNvGrpSpPr/>
        <p:nvPr/>
      </p:nvGrpSpPr>
      <p:grpSpPr>
        <a:xfrm>
          <a:off x="0" y="0"/>
          <a:ext cx="0" cy="0"/>
          <a:chOff x="0" y="0"/>
          <a:chExt cx="0" cy="0"/>
        </a:xfrm>
      </p:grpSpPr>
      <p:sp>
        <p:nvSpPr>
          <p:cNvPr id="81" name="Google Shape;81;p135"/>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2" name="Google Shape;82;p135"/>
          <p:cNvSpPr/>
          <p:nvPr>
            <p:ph idx="2" type="pic"/>
          </p:nvPr>
        </p:nvSpPr>
        <p:spPr>
          <a:xfrm>
            <a:off x="745441" y="885825"/>
            <a:ext cx="1188000" cy="1368000"/>
          </a:xfrm>
          <a:prstGeom prst="rect">
            <a:avLst/>
          </a:prstGeom>
          <a:solidFill>
            <a:srgbClr val="FFFFFF"/>
          </a:solidFill>
          <a:ln>
            <a:noFill/>
          </a:ln>
        </p:spPr>
      </p:sp>
      <p:sp>
        <p:nvSpPr>
          <p:cNvPr id="83" name="Google Shape;83;p135"/>
          <p:cNvSpPr txBox="1"/>
          <p:nvPr>
            <p:ph idx="1" type="body"/>
          </p:nvPr>
        </p:nvSpPr>
        <p:spPr>
          <a:xfrm>
            <a:off x="352425" y="2292792"/>
            <a:ext cx="1974032" cy="432000"/>
          </a:xfrm>
          <a:prstGeom prst="rect">
            <a:avLst/>
          </a:prstGeom>
          <a:noFill/>
          <a:ln>
            <a:noFill/>
          </a:ln>
        </p:spPr>
        <p:txBody>
          <a:bodyPr anchorCtr="0" anchor="t" bIns="72000" lIns="0" spcFirstLastPara="1" rIns="0" wrap="square" tIns="0">
            <a:noAutofit/>
          </a:bodyPr>
          <a:lstStyle>
            <a:lvl1pPr indent="-228600" lvl="0" marL="457200" algn="ctr">
              <a:lnSpc>
                <a:spcPct val="80000"/>
              </a:lnSpc>
              <a:spcBef>
                <a:spcPts val="0"/>
              </a:spcBef>
              <a:spcAft>
                <a:spcPts val="0"/>
              </a:spcAft>
              <a:buSzPts val="1400"/>
              <a:buNone/>
              <a:defRPr b="1" sz="1400">
                <a:solidFill>
                  <a:schemeClr val="lt1"/>
                </a:solidFill>
              </a:defRPr>
            </a:lvl1pPr>
            <a:lvl2pPr indent="-317500" lvl="1" marL="914400" algn="ctr">
              <a:lnSpc>
                <a:spcPct val="80000"/>
              </a:lnSpc>
              <a:spcBef>
                <a:spcPts val="600"/>
              </a:spcBef>
              <a:spcAft>
                <a:spcPts val="0"/>
              </a:spcAft>
              <a:buSzPts val="1400"/>
              <a:buFont typeface="Arial"/>
              <a:buChar char="•"/>
              <a:defRPr>
                <a:solidFill>
                  <a:schemeClr val="lt1"/>
                </a:solidFill>
              </a:defRPr>
            </a:lvl2pPr>
            <a:lvl3pPr indent="-317500" lvl="2" marL="1371600" algn="ctr">
              <a:lnSpc>
                <a:spcPct val="80000"/>
              </a:lnSpc>
              <a:spcBef>
                <a:spcPts val="200"/>
              </a:spcBef>
              <a:spcAft>
                <a:spcPts val="0"/>
              </a:spcAft>
              <a:buSzPts val="1400"/>
              <a:buChar char="–"/>
              <a:defRPr>
                <a:solidFill>
                  <a:schemeClr val="lt1"/>
                </a:solidFill>
              </a:defRPr>
            </a:lvl3pPr>
            <a:lvl4pPr indent="-317500" lvl="3" marL="1828800" algn="ctr">
              <a:lnSpc>
                <a:spcPct val="80000"/>
              </a:lnSpc>
              <a:spcBef>
                <a:spcPts val="200"/>
              </a:spcBef>
              <a:spcAft>
                <a:spcPts val="0"/>
              </a:spcAft>
              <a:buSzPts val="1400"/>
              <a:buChar char="–"/>
              <a:defRPr>
                <a:solidFill>
                  <a:schemeClr val="lt1"/>
                </a:solidFill>
              </a:defRPr>
            </a:lvl4pPr>
            <a:lvl5pPr indent="-317500" lvl="4" marL="2286000" algn="ctr">
              <a:lnSpc>
                <a:spcPct val="80000"/>
              </a:lnSpc>
              <a:spcBef>
                <a:spcPts val="200"/>
              </a:spcBef>
              <a:spcAft>
                <a:spcPts val="0"/>
              </a:spcAft>
              <a:buSzPts val="14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4" name="Google Shape;84;p135"/>
          <p:cNvSpPr/>
          <p:nvPr>
            <p:ph idx="3" type="pic"/>
          </p:nvPr>
        </p:nvSpPr>
        <p:spPr>
          <a:xfrm>
            <a:off x="2898364" y="885825"/>
            <a:ext cx="1188000" cy="1368000"/>
          </a:xfrm>
          <a:prstGeom prst="rect">
            <a:avLst/>
          </a:prstGeom>
          <a:solidFill>
            <a:srgbClr val="FFFFFF"/>
          </a:solidFill>
          <a:ln>
            <a:noFill/>
          </a:ln>
        </p:spPr>
      </p:sp>
      <p:sp>
        <p:nvSpPr>
          <p:cNvPr id="85" name="Google Shape;85;p135"/>
          <p:cNvSpPr txBox="1"/>
          <p:nvPr>
            <p:ph idx="4" type="body"/>
          </p:nvPr>
        </p:nvSpPr>
        <p:spPr>
          <a:xfrm>
            <a:off x="2505348" y="2292792"/>
            <a:ext cx="1974032" cy="432000"/>
          </a:xfrm>
          <a:prstGeom prst="rect">
            <a:avLst/>
          </a:prstGeom>
          <a:noFill/>
          <a:ln>
            <a:noFill/>
          </a:ln>
        </p:spPr>
        <p:txBody>
          <a:bodyPr anchorCtr="0" anchor="t" bIns="72000" lIns="0" spcFirstLastPara="1" rIns="0" wrap="square" tIns="0">
            <a:noAutofit/>
          </a:bodyPr>
          <a:lstStyle>
            <a:lvl1pPr indent="-228600" lvl="0" marL="457200" algn="ctr">
              <a:lnSpc>
                <a:spcPct val="80000"/>
              </a:lnSpc>
              <a:spcBef>
                <a:spcPts val="0"/>
              </a:spcBef>
              <a:spcAft>
                <a:spcPts val="0"/>
              </a:spcAft>
              <a:buSzPts val="1400"/>
              <a:buNone/>
              <a:defRPr b="1" sz="1400">
                <a:solidFill>
                  <a:schemeClr val="lt1"/>
                </a:solidFill>
              </a:defRPr>
            </a:lvl1pPr>
            <a:lvl2pPr indent="-317500" lvl="1" marL="914400" algn="ctr">
              <a:lnSpc>
                <a:spcPct val="80000"/>
              </a:lnSpc>
              <a:spcBef>
                <a:spcPts val="600"/>
              </a:spcBef>
              <a:spcAft>
                <a:spcPts val="0"/>
              </a:spcAft>
              <a:buSzPts val="1400"/>
              <a:buFont typeface="Arial"/>
              <a:buChar char="•"/>
              <a:defRPr>
                <a:solidFill>
                  <a:schemeClr val="lt1"/>
                </a:solidFill>
              </a:defRPr>
            </a:lvl2pPr>
            <a:lvl3pPr indent="-317500" lvl="2" marL="1371600" algn="ctr">
              <a:lnSpc>
                <a:spcPct val="80000"/>
              </a:lnSpc>
              <a:spcBef>
                <a:spcPts val="200"/>
              </a:spcBef>
              <a:spcAft>
                <a:spcPts val="0"/>
              </a:spcAft>
              <a:buSzPts val="1400"/>
              <a:buChar char="–"/>
              <a:defRPr>
                <a:solidFill>
                  <a:schemeClr val="lt1"/>
                </a:solidFill>
              </a:defRPr>
            </a:lvl3pPr>
            <a:lvl4pPr indent="-317500" lvl="3" marL="1828800" algn="ctr">
              <a:lnSpc>
                <a:spcPct val="80000"/>
              </a:lnSpc>
              <a:spcBef>
                <a:spcPts val="200"/>
              </a:spcBef>
              <a:spcAft>
                <a:spcPts val="0"/>
              </a:spcAft>
              <a:buSzPts val="1400"/>
              <a:buChar char="–"/>
              <a:defRPr>
                <a:solidFill>
                  <a:schemeClr val="lt1"/>
                </a:solidFill>
              </a:defRPr>
            </a:lvl4pPr>
            <a:lvl5pPr indent="-317500" lvl="4" marL="2286000" algn="ctr">
              <a:lnSpc>
                <a:spcPct val="80000"/>
              </a:lnSpc>
              <a:spcBef>
                <a:spcPts val="200"/>
              </a:spcBef>
              <a:spcAft>
                <a:spcPts val="0"/>
              </a:spcAft>
              <a:buSzPts val="14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6" name="Google Shape;86;p135"/>
          <p:cNvSpPr/>
          <p:nvPr>
            <p:ph idx="5" type="pic"/>
          </p:nvPr>
        </p:nvSpPr>
        <p:spPr>
          <a:xfrm>
            <a:off x="5051287" y="885825"/>
            <a:ext cx="1188000" cy="1368000"/>
          </a:xfrm>
          <a:prstGeom prst="rect">
            <a:avLst/>
          </a:prstGeom>
          <a:solidFill>
            <a:srgbClr val="FFFFFF"/>
          </a:solidFill>
          <a:ln>
            <a:noFill/>
          </a:ln>
        </p:spPr>
      </p:sp>
      <p:sp>
        <p:nvSpPr>
          <p:cNvPr id="87" name="Google Shape;87;p135"/>
          <p:cNvSpPr txBox="1"/>
          <p:nvPr>
            <p:ph idx="6" type="body"/>
          </p:nvPr>
        </p:nvSpPr>
        <p:spPr>
          <a:xfrm>
            <a:off x="4658271" y="2292792"/>
            <a:ext cx="1974032" cy="432000"/>
          </a:xfrm>
          <a:prstGeom prst="rect">
            <a:avLst/>
          </a:prstGeom>
          <a:noFill/>
          <a:ln>
            <a:noFill/>
          </a:ln>
        </p:spPr>
        <p:txBody>
          <a:bodyPr anchorCtr="0" anchor="t" bIns="72000" lIns="0" spcFirstLastPara="1" rIns="0" wrap="square" tIns="0">
            <a:noAutofit/>
          </a:bodyPr>
          <a:lstStyle>
            <a:lvl1pPr indent="-228600" lvl="0" marL="457200" algn="ctr">
              <a:lnSpc>
                <a:spcPct val="80000"/>
              </a:lnSpc>
              <a:spcBef>
                <a:spcPts val="0"/>
              </a:spcBef>
              <a:spcAft>
                <a:spcPts val="0"/>
              </a:spcAft>
              <a:buSzPts val="1400"/>
              <a:buNone/>
              <a:defRPr b="1" sz="1400">
                <a:solidFill>
                  <a:schemeClr val="lt1"/>
                </a:solidFill>
              </a:defRPr>
            </a:lvl1pPr>
            <a:lvl2pPr indent="-317500" lvl="1" marL="914400" algn="ctr">
              <a:lnSpc>
                <a:spcPct val="80000"/>
              </a:lnSpc>
              <a:spcBef>
                <a:spcPts val="600"/>
              </a:spcBef>
              <a:spcAft>
                <a:spcPts val="0"/>
              </a:spcAft>
              <a:buSzPts val="1400"/>
              <a:buFont typeface="Arial"/>
              <a:buChar char="•"/>
              <a:defRPr>
                <a:solidFill>
                  <a:schemeClr val="lt1"/>
                </a:solidFill>
              </a:defRPr>
            </a:lvl2pPr>
            <a:lvl3pPr indent="-317500" lvl="2" marL="1371600" algn="ctr">
              <a:lnSpc>
                <a:spcPct val="80000"/>
              </a:lnSpc>
              <a:spcBef>
                <a:spcPts val="200"/>
              </a:spcBef>
              <a:spcAft>
                <a:spcPts val="0"/>
              </a:spcAft>
              <a:buSzPts val="1400"/>
              <a:buChar char="–"/>
              <a:defRPr>
                <a:solidFill>
                  <a:schemeClr val="lt1"/>
                </a:solidFill>
              </a:defRPr>
            </a:lvl3pPr>
            <a:lvl4pPr indent="-317500" lvl="3" marL="1828800" algn="ctr">
              <a:lnSpc>
                <a:spcPct val="80000"/>
              </a:lnSpc>
              <a:spcBef>
                <a:spcPts val="200"/>
              </a:spcBef>
              <a:spcAft>
                <a:spcPts val="0"/>
              </a:spcAft>
              <a:buSzPts val="1400"/>
              <a:buChar char="–"/>
              <a:defRPr>
                <a:solidFill>
                  <a:schemeClr val="lt1"/>
                </a:solidFill>
              </a:defRPr>
            </a:lvl4pPr>
            <a:lvl5pPr indent="-317500" lvl="4" marL="2286000" algn="ctr">
              <a:lnSpc>
                <a:spcPct val="80000"/>
              </a:lnSpc>
              <a:spcBef>
                <a:spcPts val="200"/>
              </a:spcBef>
              <a:spcAft>
                <a:spcPts val="0"/>
              </a:spcAft>
              <a:buSzPts val="14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88" name="Google Shape;88;p135"/>
          <p:cNvSpPr/>
          <p:nvPr>
            <p:ph idx="7" type="pic"/>
          </p:nvPr>
        </p:nvSpPr>
        <p:spPr>
          <a:xfrm>
            <a:off x="7204209" y="885825"/>
            <a:ext cx="1188000" cy="1368000"/>
          </a:xfrm>
          <a:prstGeom prst="rect">
            <a:avLst/>
          </a:prstGeom>
          <a:solidFill>
            <a:srgbClr val="FFFFFF"/>
          </a:solidFill>
          <a:ln>
            <a:noFill/>
          </a:ln>
        </p:spPr>
      </p:sp>
      <p:sp>
        <p:nvSpPr>
          <p:cNvPr id="89" name="Google Shape;89;p135"/>
          <p:cNvSpPr txBox="1"/>
          <p:nvPr>
            <p:ph idx="8" type="body"/>
          </p:nvPr>
        </p:nvSpPr>
        <p:spPr>
          <a:xfrm>
            <a:off x="6811193" y="2292792"/>
            <a:ext cx="1974032" cy="432000"/>
          </a:xfrm>
          <a:prstGeom prst="rect">
            <a:avLst/>
          </a:prstGeom>
          <a:noFill/>
          <a:ln>
            <a:noFill/>
          </a:ln>
        </p:spPr>
        <p:txBody>
          <a:bodyPr anchorCtr="0" anchor="t" bIns="72000" lIns="0" spcFirstLastPara="1" rIns="0" wrap="square" tIns="0">
            <a:noAutofit/>
          </a:bodyPr>
          <a:lstStyle>
            <a:lvl1pPr indent="-228600" lvl="0" marL="457200" algn="ctr">
              <a:lnSpc>
                <a:spcPct val="80000"/>
              </a:lnSpc>
              <a:spcBef>
                <a:spcPts val="0"/>
              </a:spcBef>
              <a:spcAft>
                <a:spcPts val="0"/>
              </a:spcAft>
              <a:buSzPts val="1400"/>
              <a:buNone/>
              <a:defRPr b="1" sz="1400">
                <a:solidFill>
                  <a:schemeClr val="lt1"/>
                </a:solidFill>
              </a:defRPr>
            </a:lvl1pPr>
            <a:lvl2pPr indent="-317500" lvl="1" marL="914400" algn="ctr">
              <a:lnSpc>
                <a:spcPct val="80000"/>
              </a:lnSpc>
              <a:spcBef>
                <a:spcPts val="600"/>
              </a:spcBef>
              <a:spcAft>
                <a:spcPts val="0"/>
              </a:spcAft>
              <a:buSzPts val="1400"/>
              <a:buFont typeface="Arial"/>
              <a:buChar char="•"/>
              <a:defRPr>
                <a:solidFill>
                  <a:schemeClr val="lt1"/>
                </a:solidFill>
              </a:defRPr>
            </a:lvl2pPr>
            <a:lvl3pPr indent="-317500" lvl="2" marL="1371600" algn="ctr">
              <a:lnSpc>
                <a:spcPct val="80000"/>
              </a:lnSpc>
              <a:spcBef>
                <a:spcPts val="200"/>
              </a:spcBef>
              <a:spcAft>
                <a:spcPts val="0"/>
              </a:spcAft>
              <a:buSzPts val="1400"/>
              <a:buChar char="–"/>
              <a:defRPr>
                <a:solidFill>
                  <a:schemeClr val="lt1"/>
                </a:solidFill>
              </a:defRPr>
            </a:lvl3pPr>
            <a:lvl4pPr indent="-317500" lvl="3" marL="1828800" algn="ctr">
              <a:lnSpc>
                <a:spcPct val="80000"/>
              </a:lnSpc>
              <a:spcBef>
                <a:spcPts val="200"/>
              </a:spcBef>
              <a:spcAft>
                <a:spcPts val="0"/>
              </a:spcAft>
              <a:buSzPts val="1400"/>
              <a:buChar char="–"/>
              <a:defRPr>
                <a:solidFill>
                  <a:schemeClr val="lt1"/>
                </a:solidFill>
              </a:defRPr>
            </a:lvl4pPr>
            <a:lvl5pPr indent="-317500" lvl="4" marL="2286000" algn="ctr">
              <a:lnSpc>
                <a:spcPct val="80000"/>
              </a:lnSpc>
              <a:spcBef>
                <a:spcPts val="200"/>
              </a:spcBef>
              <a:spcAft>
                <a:spcPts val="0"/>
              </a:spcAft>
              <a:buSzPts val="14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0" name="Google Shape;90;p135"/>
          <p:cNvSpPr/>
          <p:nvPr>
            <p:ph idx="9" type="pic"/>
          </p:nvPr>
        </p:nvSpPr>
        <p:spPr>
          <a:xfrm>
            <a:off x="745441" y="2781428"/>
            <a:ext cx="1188000" cy="1368000"/>
          </a:xfrm>
          <a:prstGeom prst="rect">
            <a:avLst/>
          </a:prstGeom>
          <a:solidFill>
            <a:srgbClr val="FFFFFF"/>
          </a:solidFill>
          <a:ln>
            <a:noFill/>
          </a:ln>
        </p:spPr>
      </p:sp>
      <p:sp>
        <p:nvSpPr>
          <p:cNvPr id="91" name="Google Shape;91;p135"/>
          <p:cNvSpPr txBox="1"/>
          <p:nvPr>
            <p:ph idx="13" type="body"/>
          </p:nvPr>
        </p:nvSpPr>
        <p:spPr>
          <a:xfrm>
            <a:off x="352425" y="4188395"/>
            <a:ext cx="1974032" cy="432000"/>
          </a:xfrm>
          <a:prstGeom prst="rect">
            <a:avLst/>
          </a:prstGeom>
          <a:noFill/>
          <a:ln>
            <a:noFill/>
          </a:ln>
        </p:spPr>
        <p:txBody>
          <a:bodyPr anchorCtr="0" anchor="t" bIns="72000" lIns="0" spcFirstLastPara="1" rIns="0" wrap="square" tIns="0">
            <a:noAutofit/>
          </a:bodyPr>
          <a:lstStyle>
            <a:lvl1pPr indent="-228600" lvl="0" marL="457200" algn="ctr">
              <a:lnSpc>
                <a:spcPct val="80000"/>
              </a:lnSpc>
              <a:spcBef>
                <a:spcPts val="0"/>
              </a:spcBef>
              <a:spcAft>
                <a:spcPts val="0"/>
              </a:spcAft>
              <a:buSzPts val="1400"/>
              <a:buNone/>
              <a:defRPr b="1" sz="1400">
                <a:solidFill>
                  <a:schemeClr val="lt1"/>
                </a:solidFill>
              </a:defRPr>
            </a:lvl1pPr>
            <a:lvl2pPr indent="-317500" lvl="1" marL="914400" algn="ctr">
              <a:lnSpc>
                <a:spcPct val="80000"/>
              </a:lnSpc>
              <a:spcBef>
                <a:spcPts val="600"/>
              </a:spcBef>
              <a:spcAft>
                <a:spcPts val="0"/>
              </a:spcAft>
              <a:buSzPts val="1400"/>
              <a:buFont typeface="Arial"/>
              <a:buChar char="•"/>
              <a:defRPr>
                <a:solidFill>
                  <a:schemeClr val="lt1"/>
                </a:solidFill>
              </a:defRPr>
            </a:lvl2pPr>
            <a:lvl3pPr indent="-317500" lvl="2" marL="1371600" algn="ctr">
              <a:lnSpc>
                <a:spcPct val="80000"/>
              </a:lnSpc>
              <a:spcBef>
                <a:spcPts val="200"/>
              </a:spcBef>
              <a:spcAft>
                <a:spcPts val="0"/>
              </a:spcAft>
              <a:buSzPts val="1400"/>
              <a:buChar char="–"/>
              <a:defRPr>
                <a:solidFill>
                  <a:schemeClr val="lt1"/>
                </a:solidFill>
              </a:defRPr>
            </a:lvl3pPr>
            <a:lvl4pPr indent="-317500" lvl="3" marL="1828800" algn="ctr">
              <a:lnSpc>
                <a:spcPct val="80000"/>
              </a:lnSpc>
              <a:spcBef>
                <a:spcPts val="200"/>
              </a:spcBef>
              <a:spcAft>
                <a:spcPts val="0"/>
              </a:spcAft>
              <a:buSzPts val="1400"/>
              <a:buChar char="–"/>
              <a:defRPr>
                <a:solidFill>
                  <a:schemeClr val="lt1"/>
                </a:solidFill>
              </a:defRPr>
            </a:lvl4pPr>
            <a:lvl5pPr indent="-317500" lvl="4" marL="2286000" algn="ctr">
              <a:lnSpc>
                <a:spcPct val="80000"/>
              </a:lnSpc>
              <a:spcBef>
                <a:spcPts val="200"/>
              </a:spcBef>
              <a:spcAft>
                <a:spcPts val="0"/>
              </a:spcAft>
              <a:buSzPts val="14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2" name="Google Shape;92;p135"/>
          <p:cNvSpPr/>
          <p:nvPr>
            <p:ph idx="14" type="pic"/>
          </p:nvPr>
        </p:nvSpPr>
        <p:spPr>
          <a:xfrm>
            <a:off x="2898364" y="2781428"/>
            <a:ext cx="1188000" cy="1368000"/>
          </a:xfrm>
          <a:prstGeom prst="rect">
            <a:avLst/>
          </a:prstGeom>
          <a:solidFill>
            <a:srgbClr val="FFFFFF"/>
          </a:solidFill>
          <a:ln>
            <a:noFill/>
          </a:ln>
        </p:spPr>
      </p:sp>
      <p:sp>
        <p:nvSpPr>
          <p:cNvPr id="93" name="Google Shape;93;p135"/>
          <p:cNvSpPr txBox="1"/>
          <p:nvPr>
            <p:ph idx="15" type="body"/>
          </p:nvPr>
        </p:nvSpPr>
        <p:spPr>
          <a:xfrm>
            <a:off x="2505348" y="4188394"/>
            <a:ext cx="1974032" cy="432000"/>
          </a:xfrm>
          <a:prstGeom prst="rect">
            <a:avLst/>
          </a:prstGeom>
          <a:noFill/>
          <a:ln>
            <a:noFill/>
          </a:ln>
        </p:spPr>
        <p:txBody>
          <a:bodyPr anchorCtr="0" anchor="t" bIns="72000" lIns="0" spcFirstLastPara="1" rIns="0" wrap="square" tIns="0">
            <a:noAutofit/>
          </a:bodyPr>
          <a:lstStyle>
            <a:lvl1pPr indent="-228600" lvl="0" marL="457200" algn="ctr">
              <a:lnSpc>
                <a:spcPct val="80000"/>
              </a:lnSpc>
              <a:spcBef>
                <a:spcPts val="0"/>
              </a:spcBef>
              <a:spcAft>
                <a:spcPts val="0"/>
              </a:spcAft>
              <a:buSzPts val="1400"/>
              <a:buNone/>
              <a:defRPr b="1" sz="1400">
                <a:solidFill>
                  <a:schemeClr val="lt1"/>
                </a:solidFill>
              </a:defRPr>
            </a:lvl1pPr>
            <a:lvl2pPr indent="-317500" lvl="1" marL="914400" algn="ctr">
              <a:lnSpc>
                <a:spcPct val="80000"/>
              </a:lnSpc>
              <a:spcBef>
                <a:spcPts val="600"/>
              </a:spcBef>
              <a:spcAft>
                <a:spcPts val="0"/>
              </a:spcAft>
              <a:buSzPts val="1400"/>
              <a:buFont typeface="Arial"/>
              <a:buChar char="•"/>
              <a:defRPr>
                <a:solidFill>
                  <a:schemeClr val="lt1"/>
                </a:solidFill>
              </a:defRPr>
            </a:lvl2pPr>
            <a:lvl3pPr indent="-317500" lvl="2" marL="1371600" algn="ctr">
              <a:lnSpc>
                <a:spcPct val="80000"/>
              </a:lnSpc>
              <a:spcBef>
                <a:spcPts val="200"/>
              </a:spcBef>
              <a:spcAft>
                <a:spcPts val="0"/>
              </a:spcAft>
              <a:buSzPts val="1400"/>
              <a:buChar char="–"/>
              <a:defRPr>
                <a:solidFill>
                  <a:schemeClr val="lt1"/>
                </a:solidFill>
              </a:defRPr>
            </a:lvl3pPr>
            <a:lvl4pPr indent="-317500" lvl="3" marL="1828800" algn="ctr">
              <a:lnSpc>
                <a:spcPct val="80000"/>
              </a:lnSpc>
              <a:spcBef>
                <a:spcPts val="200"/>
              </a:spcBef>
              <a:spcAft>
                <a:spcPts val="0"/>
              </a:spcAft>
              <a:buSzPts val="1400"/>
              <a:buChar char="–"/>
              <a:defRPr>
                <a:solidFill>
                  <a:schemeClr val="lt1"/>
                </a:solidFill>
              </a:defRPr>
            </a:lvl4pPr>
            <a:lvl5pPr indent="-317500" lvl="4" marL="2286000" algn="ctr">
              <a:lnSpc>
                <a:spcPct val="80000"/>
              </a:lnSpc>
              <a:spcBef>
                <a:spcPts val="200"/>
              </a:spcBef>
              <a:spcAft>
                <a:spcPts val="0"/>
              </a:spcAft>
              <a:buSzPts val="14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4" name="Google Shape;94;p135"/>
          <p:cNvSpPr/>
          <p:nvPr>
            <p:ph idx="16" type="pic"/>
          </p:nvPr>
        </p:nvSpPr>
        <p:spPr>
          <a:xfrm>
            <a:off x="5051287" y="2781428"/>
            <a:ext cx="1188000" cy="1368000"/>
          </a:xfrm>
          <a:prstGeom prst="rect">
            <a:avLst/>
          </a:prstGeom>
          <a:solidFill>
            <a:srgbClr val="FFFFFF"/>
          </a:solidFill>
          <a:ln>
            <a:noFill/>
          </a:ln>
        </p:spPr>
      </p:sp>
      <p:sp>
        <p:nvSpPr>
          <p:cNvPr id="95" name="Google Shape;95;p135"/>
          <p:cNvSpPr txBox="1"/>
          <p:nvPr>
            <p:ph idx="17" type="body"/>
          </p:nvPr>
        </p:nvSpPr>
        <p:spPr>
          <a:xfrm>
            <a:off x="4658271" y="4188395"/>
            <a:ext cx="1974032" cy="432000"/>
          </a:xfrm>
          <a:prstGeom prst="rect">
            <a:avLst/>
          </a:prstGeom>
          <a:noFill/>
          <a:ln>
            <a:noFill/>
          </a:ln>
        </p:spPr>
        <p:txBody>
          <a:bodyPr anchorCtr="0" anchor="t" bIns="72000" lIns="0" spcFirstLastPara="1" rIns="0" wrap="square" tIns="0">
            <a:noAutofit/>
          </a:bodyPr>
          <a:lstStyle>
            <a:lvl1pPr indent="-228600" lvl="0" marL="457200" algn="ctr">
              <a:lnSpc>
                <a:spcPct val="80000"/>
              </a:lnSpc>
              <a:spcBef>
                <a:spcPts val="0"/>
              </a:spcBef>
              <a:spcAft>
                <a:spcPts val="0"/>
              </a:spcAft>
              <a:buSzPts val="1400"/>
              <a:buNone/>
              <a:defRPr b="1" sz="1400">
                <a:solidFill>
                  <a:schemeClr val="lt1"/>
                </a:solidFill>
              </a:defRPr>
            </a:lvl1pPr>
            <a:lvl2pPr indent="-317500" lvl="1" marL="914400" algn="ctr">
              <a:lnSpc>
                <a:spcPct val="80000"/>
              </a:lnSpc>
              <a:spcBef>
                <a:spcPts val="600"/>
              </a:spcBef>
              <a:spcAft>
                <a:spcPts val="0"/>
              </a:spcAft>
              <a:buSzPts val="1400"/>
              <a:buFont typeface="Arial"/>
              <a:buChar char="•"/>
              <a:defRPr>
                <a:solidFill>
                  <a:schemeClr val="lt1"/>
                </a:solidFill>
              </a:defRPr>
            </a:lvl2pPr>
            <a:lvl3pPr indent="-317500" lvl="2" marL="1371600" algn="ctr">
              <a:lnSpc>
                <a:spcPct val="80000"/>
              </a:lnSpc>
              <a:spcBef>
                <a:spcPts val="200"/>
              </a:spcBef>
              <a:spcAft>
                <a:spcPts val="0"/>
              </a:spcAft>
              <a:buSzPts val="1400"/>
              <a:buChar char="–"/>
              <a:defRPr>
                <a:solidFill>
                  <a:schemeClr val="lt1"/>
                </a:solidFill>
              </a:defRPr>
            </a:lvl3pPr>
            <a:lvl4pPr indent="-317500" lvl="3" marL="1828800" algn="ctr">
              <a:lnSpc>
                <a:spcPct val="80000"/>
              </a:lnSpc>
              <a:spcBef>
                <a:spcPts val="200"/>
              </a:spcBef>
              <a:spcAft>
                <a:spcPts val="0"/>
              </a:spcAft>
              <a:buSzPts val="1400"/>
              <a:buChar char="–"/>
              <a:defRPr>
                <a:solidFill>
                  <a:schemeClr val="lt1"/>
                </a:solidFill>
              </a:defRPr>
            </a:lvl4pPr>
            <a:lvl5pPr indent="-317500" lvl="4" marL="2286000" algn="ctr">
              <a:lnSpc>
                <a:spcPct val="80000"/>
              </a:lnSpc>
              <a:spcBef>
                <a:spcPts val="200"/>
              </a:spcBef>
              <a:spcAft>
                <a:spcPts val="0"/>
              </a:spcAft>
              <a:buSzPts val="14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6" name="Google Shape;96;p135"/>
          <p:cNvSpPr/>
          <p:nvPr>
            <p:ph idx="18" type="pic"/>
          </p:nvPr>
        </p:nvSpPr>
        <p:spPr>
          <a:xfrm>
            <a:off x="7204209" y="2781428"/>
            <a:ext cx="1188000" cy="1368000"/>
          </a:xfrm>
          <a:prstGeom prst="rect">
            <a:avLst/>
          </a:prstGeom>
          <a:solidFill>
            <a:srgbClr val="FFFFFF"/>
          </a:solidFill>
          <a:ln>
            <a:noFill/>
          </a:ln>
        </p:spPr>
      </p:sp>
      <p:sp>
        <p:nvSpPr>
          <p:cNvPr id="97" name="Google Shape;97;p135"/>
          <p:cNvSpPr txBox="1"/>
          <p:nvPr>
            <p:ph idx="19" type="body"/>
          </p:nvPr>
        </p:nvSpPr>
        <p:spPr>
          <a:xfrm>
            <a:off x="6811193" y="4188395"/>
            <a:ext cx="1974032" cy="432000"/>
          </a:xfrm>
          <a:prstGeom prst="rect">
            <a:avLst/>
          </a:prstGeom>
          <a:noFill/>
          <a:ln>
            <a:noFill/>
          </a:ln>
        </p:spPr>
        <p:txBody>
          <a:bodyPr anchorCtr="0" anchor="t" bIns="72000" lIns="0" spcFirstLastPara="1" rIns="0" wrap="square" tIns="0">
            <a:noAutofit/>
          </a:bodyPr>
          <a:lstStyle>
            <a:lvl1pPr indent="-228600" lvl="0" marL="457200" algn="ctr">
              <a:lnSpc>
                <a:spcPct val="80000"/>
              </a:lnSpc>
              <a:spcBef>
                <a:spcPts val="0"/>
              </a:spcBef>
              <a:spcAft>
                <a:spcPts val="0"/>
              </a:spcAft>
              <a:buSzPts val="1400"/>
              <a:buNone/>
              <a:defRPr b="1" sz="1400">
                <a:solidFill>
                  <a:schemeClr val="lt1"/>
                </a:solidFill>
              </a:defRPr>
            </a:lvl1pPr>
            <a:lvl2pPr indent="-317500" lvl="1" marL="914400" algn="ctr">
              <a:lnSpc>
                <a:spcPct val="80000"/>
              </a:lnSpc>
              <a:spcBef>
                <a:spcPts val="600"/>
              </a:spcBef>
              <a:spcAft>
                <a:spcPts val="0"/>
              </a:spcAft>
              <a:buSzPts val="1400"/>
              <a:buFont typeface="Arial"/>
              <a:buChar char="•"/>
              <a:defRPr>
                <a:solidFill>
                  <a:schemeClr val="lt1"/>
                </a:solidFill>
              </a:defRPr>
            </a:lvl2pPr>
            <a:lvl3pPr indent="-317500" lvl="2" marL="1371600" algn="ctr">
              <a:lnSpc>
                <a:spcPct val="80000"/>
              </a:lnSpc>
              <a:spcBef>
                <a:spcPts val="200"/>
              </a:spcBef>
              <a:spcAft>
                <a:spcPts val="0"/>
              </a:spcAft>
              <a:buSzPts val="1400"/>
              <a:buChar char="–"/>
              <a:defRPr>
                <a:solidFill>
                  <a:schemeClr val="lt1"/>
                </a:solidFill>
              </a:defRPr>
            </a:lvl3pPr>
            <a:lvl4pPr indent="-317500" lvl="3" marL="1828800" algn="ctr">
              <a:lnSpc>
                <a:spcPct val="80000"/>
              </a:lnSpc>
              <a:spcBef>
                <a:spcPts val="200"/>
              </a:spcBef>
              <a:spcAft>
                <a:spcPts val="0"/>
              </a:spcAft>
              <a:buSzPts val="1400"/>
              <a:buChar char="–"/>
              <a:defRPr>
                <a:solidFill>
                  <a:schemeClr val="lt1"/>
                </a:solidFill>
              </a:defRPr>
            </a:lvl4pPr>
            <a:lvl5pPr indent="-317500" lvl="4" marL="2286000" algn="ctr">
              <a:lnSpc>
                <a:spcPct val="80000"/>
              </a:lnSpc>
              <a:spcBef>
                <a:spcPts val="200"/>
              </a:spcBef>
              <a:spcAft>
                <a:spcPts val="0"/>
              </a:spcAft>
              <a:buSzPts val="1400"/>
              <a:buChar char="–"/>
              <a:defRPr>
                <a:solidFill>
                  <a:schemeClr val="lt1"/>
                </a:solidFill>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98" name="Google Shape;98;p135"/>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9" name="Google Shape;99;p135"/>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marR="0" algn="r">
              <a:spcBef>
                <a:spcPts val="0"/>
              </a:spcBef>
              <a:buNone/>
              <a:defRPr b="1" sz="1000">
                <a:solidFill>
                  <a:schemeClr val="lt1"/>
                </a:solidFill>
                <a:latin typeface="Arial"/>
                <a:ea typeface="Arial"/>
                <a:cs typeface="Arial"/>
                <a:sym typeface="Arial"/>
              </a:defRPr>
            </a:lvl1pPr>
            <a:lvl2pPr indent="0" lvl="1" marL="0" marR="0" algn="r">
              <a:spcBef>
                <a:spcPts val="0"/>
              </a:spcBef>
              <a:buNone/>
              <a:defRPr b="1" sz="1000">
                <a:solidFill>
                  <a:schemeClr val="lt1"/>
                </a:solidFill>
                <a:latin typeface="Arial"/>
                <a:ea typeface="Arial"/>
                <a:cs typeface="Arial"/>
                <a:sym typeface="Arial"/>
              </a:defRPr>
            </a:lvl2pPr>
            <a:lvl3pPr indent="0" lvl="2" marL="0" marR="0" algn="r">
              <a:spcBef>
                <a:spcPts val="0"/>
              </a:spcBef>
              <a:buNone/>
              <a:defRPr b="1" sz="1000">
                <a:solidFill>
                  <a:schemeClr val="lt1"/>
                </a:solidFill>
                <a:latin typeface="Arial"/>
                <a:ea typeface="Arial"/>
                <a:cs typeface="Arial"/>
                <a:sym typeface="Arial"/>
              </a:defRPr>
            </a:lvl3pPr>
            <a:lvl4pPr indent="0" lvl="3" marL="0" marR="0" algn="r">
              <a:spcBef>
                <a:spcPts val="0"/>
              </a:spcBef>
              <a:buNone/>
              <a:defRPr b="1" sz="1000">
                <a:solidFill>
                  <a:schemeClr val="lt1"/>
                </a:solidFill>
                <a:latin typeface="Arial"/>
                <a:ea typeface="Arial"/>
                <a:cs typeface="Arial"/>
                <a:sym typeface="Arial"/>
              </a:defRPr>
            </a:lvl4pPr>
            <a:lvl5pPr indent="0" lvl="4" marL="0" marR="0" algn="r">
              <a:spcBef>
                <a:spcPts val="0"/>
              </a:spcBef>
              <a:buNone/>
              <a:defRPr b="1" sz="1000">
                <a:solidFill>
                  <a:schemeClr val="lt1"/>
                </a:solidFill>
                <a:latin typeface="Arial"/>
                <a:ea typeface="Arial"/>
                <a:cs typeface="Arial"/>
                <a:sym typeface="Arial"/>
              </a:defRPr>
            </a:lvl5pPr>
            <a:lvl6pPr indent="0" lvl="5" marL="0" marR="0" algn="r">
              <a:spcBef>
                <a:spcPts val="0"/>
              </a:spcBef>
              <a:buNone/>
              <a:defRPr b="1" sz="1000">
                <a:solidFill>
                  <a:schemeClr val="lt1"/>
                </a:solidFill>
                <a:latin typeface="Arial"/>
                <a:ea typeface="Arial"/>
                <a:cs typeface="Arial"/>
                <a:sym typeface="Arial"/>
              </a:defRPr>
            </a:lvl6pPr>
            <a:lvl7pPr indent="0" lvl="6" marL="0" marR="0" algn="r">
              <a:spcBef>
                <a:spcPts val="0"/>
              </a:spcBef>
              <a:buNone/>
              <a:defRPr b="1" sz="1000">
                <a:solidFill>
                  <a:schemeClr val="lt1"/>
                </a:solidFill>
                <a:latin typeface="Arial"/>
                <a:ea typeface="Arial"/>
                <a:cs typeface="Arial"/>
                <a:sym typeface="Arial"/>
              </a:defRPr>
            </a:lvl7pPr>
            <a:lvl8pPr indent="0" lvl="7" marL="0" marR="0" algn="r">
              <a:spcBef>
                <a:spcPts val="0"/>
              </a:spcBef>
              <a:buNone/>
              <a:defRPr b="1" sz="1000">
                <a:solidFill>
                  <a:schemeClr val="lt1"/>
                </a:solidFill>
                <a:latin typeface="Arial"/>
                <a:ea typeface="Arial"/>
                <a:cs typeface="Arial"/>
                <a:sym typeface="Arial"/>
              </a:defRPr>
            </a:lvl8pPr>
            <a:lvl9pPr indent="0" lvl="8" marL="0" marR="0" algn="r">
              <a:spcBef>
                <a:spcPts val="0"/>
              </a:spcBef>
              <a:buNone/>
              <a:defRPr b="1"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pic>
        <p:nvPicPr>
          <p:cNvPr id="100" name="Google Shape;100;p135"/>
          <p:cNvPicPr preferRelativeResize="0"/>
          <p:nvPr/>
        </p:nvPicPr>
        <p:blipFill rotWithShape="1">
          <a:blip r:embed="rId2">
            <a:alphaModFix/>
          </a:blip>
          <a:srcRect b="0" l="0" r="0" t="0"/>
          <a:stretch/>
        </p:blipFill>
        <p:spPr>
          <a:xfrm>
            <a:off x="7013575" y="236191"/>
            <a:ext cx="1782000" cy="261882"/>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Option 1" showMasterSp="0">
  <p:cSld name="Agenda Slide Option 1">
    <p:bg>
      <p:bgPr>
        <a:gradFill>
          <a:gsLst>
            <a:gs pos="0">
              <a:srgbClr val="C3004A"/>
            </a:gs>
            <a:gs pos="10000">
              <a:srgbClr val="C3004A"/>
            </a:gs>
            <a:gs pos="45000">
              <a:srgbClr val="56378A"/>
            </a:gs>
            <a:gs pos="75000">
              <a:srgbClr val="008BC5"/>
            </a:gs>
            <a:gs pos="95000">
              <a:srgbClr val="0092BB"/>
            </a:gs>
            <a:gs pos="100000">
              <a:srgbClr val="0092BB"/>
            </a:gs>
          </a:gsLst>
          <a:lin ang="18900000" scaled="0"/>
        </a:gradFill>
      </p:bgPr>
    </p:bg>
    <p:spTree>
      <p:nvGrpSpPr>
        <p:cNvPr id="101" name="Shape 101"/>
        <p:cNvGrpSpPr/>
        <p:nvPr/>
      </p:nvGrpSpPr>
      <p:grpSpPr>
        <a:xfrm>
          <a:off x="0" y="0"/>
          <a:ext cx="0" cy="0"/>
          <a:chOff x="0" y="0"/>
          <a:chExt cx="0" cy="0"/>
        </a:xfrm>
      </p:grpSpPr>
      <p:sp>
        <p:nvSpPr>
          <p:cNvPr id="102" name="Google Shape;102;p136"/>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3" name="Google Shape;103;p136"/>
          <p:cNvSpPr txBox="1"/>
          <p:nvPr>
            <p:ph idx="1" type="body"/>
          </p:nvPr>
        </p:nvSpPr>
        <p:spPr>
          <a:xfrm>
            <a:off x="358776" y="3896360"/>
            <a:ext cx="8432799" cy="619609"/>
          </a:xfrm>
          <a:prstGeom prst="rect">
            <a:avLst/>
          </a:prstGeom>
          <a:solidFill>
            <a:srgbClr val="D9D9D9"/>
          </a:solidFill>
          <a:ln>
            <a:noFill/>
          </a:ln>
        </p:spPr>
        <p:txBody>
          <a:bodyPr anchorCtr="0" anchor="ctr" bIns="0" lIns="1908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4" name="Google Shape;104;p136"/>
          <p:cNvSpPr txBox="1"/>
          <p:nvPr>
            <p:ph idx="2" type="body"/>
          </p:nvPr>
        </p:nvSpPr>
        <p:spPr>
          <a:xfrm>
            <a:off x="352426" y="3896360"/>
            <a:ext cx="1786870"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5" name="Google Shape;105;p136"/>
          <p:cNvSpPr txBox="1"/>
          <p:nvPr>
            <p:ph idx="3" type="body"/>
          </p:nvPr>
        </p:nvSpPr>
        <p:spPr>
          <a:xfrm>
            <a:off x="358776" y="3200133"/>
            <a:ext cx="8432799" cy="619609"/>
          </a:xfrm>
          <a:prstGeom prst="rect">
            <a:avLst/>
          </a:prstGeom>
          <a:solidFill>
            <a:srgbClr val="D9D9D9"/>
          </a:solidFill>
          <a:ln>
            <a:noFill/>
          </a:ln>
        </p:spPr>
        <p:txBody>
          <a:bodyPr anchorCtr="0" anchor="ctr" bIns="0" lIns="1908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6" name="Google Shape;106;p136"/>
          <p:cNvSpPr txBox="1"/>
          <p:nvPr>
            <p:ph idx="4" type="body"/>
          </p:nvPr>
        </p:nvSpPr>
        <p:spPr>
          <a:xfrm>
            <a:off x="352426" y="3200133"/>
            <a:ext cx="1786870"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7" name="Google Shape;107;p136"/>
          <p:cNvSpPr txBox="1"/>
          <p:nvPr>
            <p:ph idx="5" type="body"/>
          </p:nvPr>
        </p:nvSpPr>
        <p:spPr>
          <a:xfrm>
            <a:off x="358776" y="2503906"/>
            <a:ext cx="8432799" cy="619609"/>
          </a:xfrm>
          <a:prstGeom prst="rect">
            <a:avLst/>
          </a:prstGeom>
          <a:solidFill>
            <a:srgbClr val="D9D9D9"/>
          </a:solidFill>
          <a:ln>
            <a:noFill/>
          </a:ln>
        </p:spPr>
        <p:txBody>
          <a:bodyPr anchorCtr="0" anchor="ctr" bIns="0" lIns="1908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8" name="Google Shape;108;p136"/>
          <p:cNvSpPr txBox="1"/>
          <p:nvPr>
            <p:ph idx="6" type="body"/>
          </p:nvPr>
        </p:nvSpPr>
        <p:spPr>
          <a:xfrm>
            <a:off x="352426" y="2503906"/>
            <a:ext cx="1786870"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09" name="Google Shape;109;p136"/>
          <p:cNvSpPr txBox="1"/>
          <p:nvPr>
            <p:ph idx="7" type="body"/>
          </p:nvPr>
        </p:nvSpPr>
        <p:spPr>
          <a:xfrm>
            <a:off x="358776" y="1807679"/>
            <a:ext cx="8432799" cy="619609"/>
          </a:xfrm>
          <a:prstGeom prst="rect">
            <a:avLst/>
          </a:prstGeom>
          <a:solidFill>
            <a:srgbClr val="D9D9D9"/>
          </a:solidFill>
          <a:ln>
            <a:noFill/>
          </a:ln>
        </p:spPr>
        <p:txBody>
          <a:bodyPr anchorCtr="0" anchor="ctr" bIns="0" lIns="1908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0" name="Google Shape;110;p136"/>
          <p:cNvSpPr txBox="1"/>
          <p:nvPr>
            <p:ph idx="8" type="body"/>
          </p:nvPr>
        </p:nvSpPr>
        <p:spPr>
          <a:xfrm>
            <a:off x="352426" y="1807679"/>
            <a:ext cx="1786870"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1" name="Google Shape;111;p136"/>
          <p:cNvSpPr txBox="1"/>
          <p:nvPr>
            <p:ph idx="9" type="body"/>
          </p:nvPr>
        </p:nvSpPr>
        <p:spPr>
          <a:xfrm>
            <a:off x="358776" y="1111452"/>
            <a:ext cx="8432799" cy="619609"/>
          </a:xfrm>
          <a:prstGeom prst="rect">
            <a:avLst/>
          </a:prstGeom>
          <a:solidFill>
            <a:srgbClr val="D9D9D9"/>
          </a:solidFill>
          <a:ln>
            <a:noFill/>
          </a:ln>
        </p:spPr>
        <p:txBody>
          <a:bodyPr anchorCtr="0" anchor="ctr" bIns="0" lIns="1908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2" name="Google Shape;112;p136"/>
          <p:cNvSpPr txBox="1"/>
          <p:nvPr>
            <p:ph idx="13" type="body"/>
          </p:nvPr>
        </p:nvSpPr>
        <p:spPr>
          <a:xfrm>
            <a:off x="352426" y="1111452"/>
            <a:ext cx="1786870"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13" name="Google Shape;113;p136"/>
          <p:cNvSpPr/>
          <p:nvPr>
            <p:ph idx="14" type="pic"/>
          </p:nvPr>
        </p:nvSpPr>
        <p:spPr>
          <a:xfrm>
            <a:off x="915953" y="1207720"/>
            <a:ext cx="427072" cy="427072"/>
          </a:xfrm>
          <a:prstGeom prst="rect">
            <a:avLst/>
          </a:prstGeom>
          <a:noFill/>
          <a:ln>
            <a:noFill/>
          </a:ln>
        </p:spPr>
      </p:sp>
      <p:sp>
        <p:nvSpPr>
          <p:cNvPr id="114" name="Google Shape;114;p136"/>
          <p:cNvSpPr/>
          <p:nvPr>
            <p:ph idx="15" type="pic"/>
          </p:nvPr>
        </p:nvSpPr>
        <p:spPr>
          <a:xfrm>
            <a:off x="915953" y="1903947"/>
            <a:ext cx="427072" cy="427072"/>
          </a:xfrm>
          <a:prstGeom prst="rect">
            <a:avLst/>
          </a:prstGeom>
          <a:noFill/>
          <a:ln>
            <a:noFill/>
          </a:ln>
        </p:spPr>
      </p:sp>
      <p:sp>
        <p:nvSpPr>
          <p:cNvPr id="115" name="Google Shape;115;p136"/>
          <p:cNvSpPr/>
          <p:nvPr>
            <p:ph idx="16" type="pic"/>
          </p:nvPr>
        </p:nvSpPr>
        <p:spPr>
          <a:xfrm>
            <a:off x="915953" y="2600174"/>
            <a:ext cx="427072" cy="427072"/>
          </a:xfrm>
          <a:prstGeom prst="rect">
            <a:avLst/>
          </a:prstGeom>
          <a:noFill/>
          <a:ln>
            <a:noFill/>
          </a:ln>
        </p:spPr>
      </p:sp>
      <p:sp>
        <p:nvSpPr>
          <p:cNvPr id="116" name="Google Shape;116;p136"/>
          <p:cNvSpPr/>
          <p:nvPr>
            <p:ph idx="17" type="pic"/>
          </p:nvPr>
        </p:nvSpPr>
        <p:spPr>
          <a:xfrm>
            <a:off x="915953" y="3296401"/>
            <a:ext cx="427072" cy="427072"/>
          </a:xfrm>
          <a:prstGeom prst="rect">
            <a:avLst/>
          </a:prstGeom>
          <a:noFill/>
          <a:ln>
            <a:noFill/>
          </a:ln>
        </p:spPr>
      </p:sp>
      <p:sp>
        <p:nvSpPr>
          <p:cNvPr id="117" name="Google Shape;117;p136"/>
          <p:cNvSpPr/>
          <p:nvPr>
            <p:ph idx="18" type="pic"/>
          </p:nvPr>
        </p:nvSpPr>
        <p:spPr>
          <a:xfrm>
            <a:off x="915953" y="3992628"/>
            <a:ext cx="427072" cy="427072"/>
          </a:xfrm>
          <a:prstGeom prst="rect">
            <a:avLst/>
          </a:prstGeom>
          <a:noFill/>
          <a:ln>
            <a:noFill/>
          </a:ln>
        </p:spPr>
      </p:sp>
      <p:sp>
        <p:nvSpPr>
          <p:cNvPr id="118" name="Google Shape;118;p136"/>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25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19" name="Google Shape;119;p136"/>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136"/>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marR="0" algn="r">
              <a:spcBef>
                <a:spcPts val="0"/>
              </a:spcBef>
              <a:buNone/>
              <a:defRPr b="1" sz="1000">
                <a:solidFill>
                  <a:schemeClr val="lt1"/>
                </a:solidFill>
                <a:latin typeface="Arial"/>
                <a:ea typeface="Arial"/>
                <a:cs typeface="Arial"/>
                <a:sym typeface="Arial"/>
              </a:defRPr>
            </a:lvl1pPr>
            <a:lvl2pPr indent="0" lvl="1" marL="0" marR="0" algn="r">
              <a:spcBef>
                <a:spcPts val="0"/>
              </a:spcBef>
              <a:buNone/>
              <a:defRPr b="1" sz="1000">
                <a:solidFill>
                  <a:schemeClr val="lt1"/>
                </a:solidFill>
                <a:latin typeface="Arial"/>
                <a:ea typeface="Arial"/>
                <a:cs typeface="Arial"/>
                <a:sym typeface="Arial"/>
              </a:defRPr>
            </a:lvl2pPr>
            <a:lvl3pPr indent="0" lvl="2" marL="0" marR="0" algn="r">
              <a:spcBef>
                <a:spcPts val="0"/>
              </a:spcBef>
              <a:buNone/>
              <a:defRPr b="1" sz="1000">
                <a:solidFill>
                  <a:schemeClr val="lt1"/>
                </a:solidFill>
                <a:latin typeface="Arial"/>
                <a:ea typeface="Arial"/>
                <a:cs typeface="Arial"/>
                <a:sym typeface="Arial"/>
              </a:defRPr>
            </a:lvl3pPr>
            <a:lvl4pPr indent="0" lvl="3" marL="0" marR="0" algn="r">
              <a:spcBef>
                <a:spcPts val="0"/>
              </a:spcBef>
              <a:buNone/>
              <a:defRPr b="1" sz="1000">
                <a:solidFill>
                  <a:schemeClr val="lt1"/>
                </a:solidFill>
                <a:latin typeface="Arial"/>
                <a:ea typeface="Arial"/>
                <a:cs typeface="Arial"/>
                <a:sym typeface="Arial"/>
              </a:defRPr>
            </a:lvl4pPr>
            <a:lvl5pPr indent="0" lvl="4" marL="0" marR="0" algn="r">
              <a:spcBef>
                <a:spcPts val="0"/>
              </a:spcBef>
              <a:buNone/>
              <a:defRPr b="1" sz="1000">
                <a:solidFill>
                  <a:schemeClr val="lt1"/>
                </a:solidFill>
                <a:latin typeface="Arial"/>
                <a:ea typeface="Arial"/>
                <a:cs typeface="Arial"/>
                <a:sym typeface="Arial"/>
              </a:defRPr>
            </a:lvl5pPr>
            <a:lvl6pPr indent="0" lvl="5" marL="0" marR="0" algn="r">
              <a:spcBef>
                <a:spcPts val="0"/>
              </a:spcBef>
              <a:buNone/>
              <a:defRPr b="1" sz="1000">
                <a:solidFill>
                  <a:schemeClr val="lt1"/>
                </a:solidFill>
                <a:latin typeface="Arial"/>
                <a:ea typeface="Arial"/>
                <a:cs typeface="Arial"/>
                <a:sym typeface="Arial"/>
              </a:defRPr>
            </a:lvl6pPr>
            <a:lvl7pPr indent="0" lvl="6" marL="0" marR="0" algn="r">
              <a:spcBef>
                <a:spcPts val="0"/>
              </a:spcBef>
              <a:buNone/>
              <a:defRPr b="1" sz="1000">
                <a:solidFill>
                  <a:schemeClr val="lt1"/>
                </a:solidFill>
                <a:latin typeface="Arial"/>
                <a:ea typeface="Arial"/>
                <a:cs typeface="Arial"/>
                <a:sym typeface="Arial"/>
              </a:defRPr>
            </a:lvl7pPr>
            <a:lvl8pPr indent="0" lvl="7" marL="0" marR="0" algn="r">
              <a:spcBef>
                <a:spcPts val="0"/>
              </a:spcBef>
              <a:buNone/>
              <a:defRPr b="1" sz="1000">
                <a:solidFill>
                  <a:schemeClr val="lt1"/>
                </a:solidFill>
                <a:latin typeface="Arial"/>
                <a:ea typeface="Arial"/>
                <a:cs typeface="Arial"/>
                <a:sym typeface="Arial"/>
              </a:defRPr>
            </a:lvl8pPr>
            <a:lvl9pPr indent="0" lvl="8" marL="0" marR="0" algn="r">
              <a:spcBef>
                <a:spcPts val="0"/>
              </a:spcBef>
              <a:buNone/>
              <a:defRPr b="1"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pic>
        <p:nvPicPr>
          <p:cNvPr id="121" name="Google Shape;121;p136"/>
          <p:cNvPicPr preferRelativeResize="0"/>
          <p:nvPr/>
        </p:nvPicPr>
        <p:blipFill rotWithShape="1">
          <a:blip r:embed="rId2">
            <a:alphaModFix/>
          </a:blip>
          <a:srcRect b="0" l="0" r="0" t="0"/>
          <a:stretch/>
        </p:blipFill>
        <p:spPr>
          <a:xfrm>
            <a:off x="7013575" y="236191"/>
            <a:ext cx="1782000" cy="261882"/>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Slide Option 3" showMasterSp="0">
  <p:cSld name="Agenda Slide Option 3">
    <p:bg>
      <p:bgPr>
        <a:gradFill>
          <a:gsLst>
            <a:gs pos="0">
              <a:srgbClr val="C3004A"/>
            </a:gs>
            <a:gs pos="10000">
              <a:srgbClr val="C3004A"/>
            </a:gs>
            <a:gs pos="45000">
              <a:srgbClr val="56378A"/>
            </a:gs>
            <a:gs pos="75000">
              <a:srgbClr val="008BC5"/>
            </a:gs>
            <a:gs pos="95000">
              <a:srgbClr val="0092BB"/>
            </a:gs>
            <a:gs pos="100000">
              <a:srgbClr val="0092BB"/>
            </a:gs>
          </a:gsLst>
          <a:lin ang="18900000" scaled="0"/>
        </a:gradFill>
      </p:bgPr>
    </p:bg>
    <p:spTree>
      <p:nvGrpSpPr>
        <p:cNvPr id="122" name="Shape 122"/>
        <p:cNvGrpSpPr/>
        <p:nvPr/>
      </p:nvGrpSpPr>
      <p:grpSpPr>
        <a:xfrm>
          <a:off x="0" y="0"/>
          <a:ext cx="0" cy="0"/>
          <a:chOff x="0" y="0"/>
          <a:chExt cx="0" cy="0"/>
        </a:xfrm>
      </p:grpSpPr>
      <p:sp>
        <p:nvSpPr>
          <p:cNvPr id="123" name="Google Shape;123;p137"/>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4" name="Google Shape;124;p137"/>
          <p:cNvSpPr txBox="1"/>
          <p:nvPr>
            <p:ph idx="1" type="body"/>
          </p:nvPr>
        </p:nvSpPr>
        <p:spPr>
          <a:xfrm>
            <a:off x="358776" y="1111452"/>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5" name="Google Shape;125;p137"/>
          <p:cNvSpPr txBox="1"/>
          <p:nvPr>
            <p:ph idx="2" type="body"/>
          </p:nvPr>
        </p:nvSpPr>
        <p:spPr>
          <a:xfrm>
            <a:off x="358777" y="1111452"/>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26" name="Google Shape;126;p137"/>
          <p:cNvSpPr/>
          <p:nvPr>
            <p:ph idx="3" type="pic"/>
          </p:nvPr>
        </p:nvSpPr>
        <p:spPr>
          <a:xfrm>
            <a:off x="530987" y="1207720"/>
            <a:ext cx="427072" cy="427072"/>
          </a:xfrm>
          <a:prstGeom prst="rect">
            <a:avLst/>
          </a:prstGeom>
          <a:noFill/>
          <a:ln>
            <a:noFill/>
          </a:ln>
        </p:spPr>
      </p:sp>
      <p:sp>
        <p:nvSpPr>
          <p:cNvPr id="127" name="Google Shape;127;p137"/>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00000"/>
              </a:lnSpc>
              <a:spcBef>
                <a:spcPts val="0"/>
              </a:spcBef>
              <a:spcAft>
                <a:spcPts val="0"/>
              </a:spcAft>
              <a:buClr>
                <a:schemeClr val="lt1"/>
              </a:buClr>
              <a:buSzPts val="2500"/>
              <a:buFont typeface="Arial"/>
              <a:buNone/>
              <a:defRPr>
                <a:solidFill>
                  <a:schemeClr val="lt1"/>
                </a:solidFill>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28" name="Google Shape;128;p137"/>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solidFill>
                  <a:schemeClr val="lt1"/>
                </a:solidFill>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9" name="Google Shape;129;p137"/>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marR="0" algn="r">
              <a:spcBef>
                <a:spcPts val="0"/>
              </a:spcBef>
              <a:buNone/>
              <a:defRPr b="1" sz="1000">
                <a:solidFill>
                  <a:schemeClr val="lt1"/>
                </a:solidFill>
                <a:latin typeface="Arial"/>
                <a:ea typeface="Arial"/>
                <a:cs typeface="Arial"/>
                <a:sym typeface="Arial"/>
              </a:defRPr>
            </a:lvl1pPr>
            <a:lvl2pPr indent="0" lvl="1" marL="0" marR="0" algn="r">
              <a:spcBef>
                <a:spcPts val="0"/>
              </a:spcBef>
              <a:buNone/>
              <a:defRPr b="1" sz="1000">
                <a:solidFill>
                  <a:schemeClr val="lt1"/>
                </a:solidFill>
                <a:latin typeface="Arial"/>
                <a:ea typeface="Arial"/>
                <a:cs typeface="Arial"/>
                <a:sym typeface="Arial"/>
              </a:defRPr>
            </a:lvl2pPr>
            <a:lvl3pPr indent="0" lvl="2" marL="0" marR="0" algn="r">
              <a:spcBef>
                <a:spcPts val="0"/>
              </a:spcBef>
              <a:buNone/>
              <a:defRPr b="1" sz="1000">
                <a:solidFill>
                  <a:schemeClr val="lt1"/>
                </a:solidFill>
                <a:latin typeface="Arial"/>
                <a:ea typeface="Arial"/>
                <a:cs typeface="Arial"/>
                <a:sym typeface="Arial"/>
              </a:defRPr>
            </a:lvl3pPr>
            <a:lvl4pPr indent="0" lvl="3" marL="0" marR="0" algn="r">
              <a:spcBef>
                <a:spcPts val="0"/>
              </a:spcBef>
              <a:buNone/>
              <a:defRPr b="1" sz="1000">
                <a:solidFill>
                  <a:schemeClr val="lt1"/>
                </a:solidFill>
                <a:latin typeface="Arial"/>
                <a:ea typeface="Arial"/>
                <a:cs typeface="Arial"/>
                <a:sym typeface="Arial"/>
              </a:defRPr>
            </a:lvl4pPr>
            <a:lvl5pPr indent="0" lvl="4" marL="0" marR="0" algn="r">
              <a:spcBef>
                <a:spcPts val="0"/>
              </a:spcBef>
              <a:buNone/>
              <a:defRPr b="1" sz="1000">
                <a:solidFill>
                  <a:schemeClr val="lt1"/>
                </a:solidFill>
                <a:latin typeface="Arial"/>
                <a:ea typeface="Arial"/>
                <a:cs typeface="Arial"/>
                <a:sym typeface="Arial"/>
              </a:defRPr>
            </a:lvl5pPr>
            <a:lvl6pPr indent="0" lvl="5" marL="0" marR="0" algn="r">
              <a:spcBef>
                <a:spcPts val="0"/>
              </a:spcBef>
              <a:buNone/>
              <a:defRPr b="1" sz="1000">
                <a:solidFill>
                  <a:schemeClr val="lt1"/>
                </a:solidFill>
                <a:latin typeface="Arial"/>
                <a:ea typeface="Arial"/>
                <a:cs typeface="Arial"/>
                <a:sym typeface="Arial"/>
              </a:defRPr>
            </a:lvl6pPr>
            <a:lvl7pPr indent="0" lvl="6" marL="0" marR="0" algn="r">
              <a:spcBef>
                <a:spcPts val="0"/>
              </a:spcBef>
              <a:buNone/>
              <a:defRPr b="1" sz="1000">
                <a:solidFill>
                  <a:schemeClr val="lt1"/>
                </a:solidFill>
                <a:latin typeface="Arial"/>
                <a:ea typeface="Arial"/>
                <a:cs typeface="Arial"/>
                <a:sym typeface="Arial"/>
              </a:defRPr>
            </a:lvl7pPr>
            <a:lvl8pPr indent="0" lvl="7" marL="0" marR="0" algn="r">
              <a:spcBef>
                <a:spcPts val="0"/>
              </a:spcBef>
              <a:buNone/>
              <a:defRPr b="1" sz="1000">
                <a:solidFill>
                  <a:schemeClr val="lt1"/>
                </a:solidFill>
                <a:latin typeface="Arial"/>
                <a:ea typeface="Arial"/>
                <a:cs typeface="Arial"/>
                <a:sym typeface="Arial"/>
              </a:defRPr>
            </a:lvl8pPr>
            <a:lvl9pPr indent="0" lvl="8" marL="0" marR="0" algn="r">
              <a:spcBef>
                <a:spcPts val="0"/>
              </a:spcBef>
              <a:buNone/>
              <a:defRPr b="1" sz="1000">
                <a:solidFill>
                  <a:schemeClr val="l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
        <p:nvSpPr>
          <p:cNvPr id="130" name="Google Shape;130;p137"/>
          <p:cNvSpPr txBox="1"/>
          <p:nvPr>
            <p:ph idx="4" type="body"/>
          </p:nvPr>
        </p:nvSpPr>
        <p:spPr>
          <a:xfrm>
            <a:off x="358776" y="1807679"/>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1" name="Google Shape;131;p137"/>
          <p:cNvSpPr txBox="1"/>
          <p:nvPr>
            <p:ph idx="5" type="body"/>
          </p:nvPr>
        </p:nvSpPr>
        <p:spPr>
          <a:xfrm>
            <a:off x="358777" y="1807679"/>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2" name="Google Shape;132;p137"/>
          <p:cNvSpPr/>
          <p:nvPr>
            <p:ph idx="6" type="pic"/>
          </p:nvPr>
        </p:nvSpPr>
        <p:spPr>
          <a:xfrm>
            <a:off x="530987" y="1903947"/>
            <a:ext cx="427072" cy="427072"/>
          </a:xfrm>
          <a:prstGeom prst="rect">
            <a:avLst/>
          </a:prstGeom>
          <a:noFill/>
          <a:ln>
            <a:noFill/>
          </a:ln>
        </p:spPr>
      </p:sp>
      <p:sp>
        <p:nvSpPr>
          <p:cNvPr id="133" name="Google Shape;133;p137"/>
          <p:cNvSpPr txBox="1"/>
          <p:nvPr>
            <p:ph idx="7" type="body"/>
          </p:nvPr>
        </p:nvSpPr>
        <p:spPr>
          <a:xfrm>
            <a:off x="358776" y="2503906"/>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4" name="Google Shape;134;p137"/>
          <p:cNvSpPr txBox="1"/>
          <p:nvPr>
            <p:ph idx="8" type="body"/>
          </p:nvPr>
        </p:nvSpPr>
        <p:spPr>
          <a:xfrm>
            <a:off x="358777" y="2503906"/>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5" name="Google Shape;135;p137"/>
          <p:cNvSpPr/>
          <p:nvPr>
            <p:ph idx="9" type="pic"/>
          </p:nvPr>
        </p:nvSpPr>
        <p:spPr>
          <a:xfrm>
            <a:off x="530987" y="2600174"/>
            <a:ext cx="427072" cy="427072"/>
          </a:xfrm>
          <a:prstGeom prst="rect">
            <a:avLst/>
          </a:prstGeom>
          <a:noFill/>
          <a:ln>
            <a:noFill/>
          </a:ln>
        </p:spPr>
      </p:sp>
      <p:sp>
        <p:nvSpPr>
          <p:cNvPr id="136" name="Google Shape;136;p137"/>
          <p:cNvSpPr txBox="1"/>
          <p:nvPr>
            <p:ph idx="13" type="body"/>
          </p:nvPr>
        </p:nvSpPr>
        <p:spPr>
          <a:xfrm>
            <a:off x="358776" y="3200133"/>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7" name="Google Shape;137;p137"/>
          <p:cNvSpPr txBox="1"/>
          <p:nvPr>
            <p:ph idx="14" type="body"/>
          </p:nvPr>
        </p:nvSpPr>
        <p:spPr>
          <a:xfrm>
            <a:off x="358777" y="3200133"/>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38" name="Google Shape;138;p137"/>
          <p:cNvSpPr/>
          <p:nvPr>
            <p:ph idx="15" type="pic"/>
          </p:nvPr>
        </p:nvSpPr>
        <p:spPr>
          <a:xfrm>
            <a:off x="530987" y="3296401"/>
            <a:ext cx="427072" cy="427072"/>
          </a:xfrm>
          <a:prstGeom prst="rect">
            <a:avLst/>
          </a:prstGeom>
          <a:noFill/>
          <a:ln>
            <a:noFill/>
          </a:ln>
        </p:spPr>
      </p:sp>
      <p:sp>
        <p:nvSpPr>
          <p:cNvPr id="139" name="Google Shape;139;p137"/>
          <p:cNvSpPr txBox="1"/>
          <p:nvPr>
            <p:ph idx="16" type="body"/>
          </p:nvPr>
        </p:nvSpPr>
        <p:spPr>
          <a:xfrm>
            <a:off x="358776" y="3896360"/>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0" name="Google Shape;140;p137"/>
          <p:cNvSpPr txBox="1"/>
          <p:nvPr>
            <p:ph idx="17" type="body"/>
          </p:nvPr>
        </p:nvSpPr>
        <p:spPr>
          <a:xfrm>
            <a:off x="358777" y="3896360"/>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1" name="Google Shape;141;p137"/>
          <p:cNvSpPr/>
          <p:nvPr>
            <p:ph idx="18" type="pic"/>
          </p:nvPr>
        </p:nvSpPr>
        <p:spPr>
          <a:xfrm>
            <a:off x="530987" y="3992628"/>
            <a:ext cx="427072" cy="427072"/>
          </a:xfrm>
          <a:prstGeom prst="rect">
            <a:avLst/>
          </a:prstGeom>
          <a:noFill/>
          <a:ln>
            <a:noFill/>
          </a:ln>
        </p:spPr>
      </p:sp>
      <p:sp>
        <p:nvSpPr>
          <p:cNvPr id="142" name="Google Shape;142;p137"/>
          <p:cNvSpPr txBox="1"/>
          <p:nvPr>
            <p:ph idx="19" type="body"/>
          </p:nvPr>
        </p:nvSpPr>
        <p:spPr>
          <a:xfrm>
            <a:off x="4648618" y="1111452"/>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3" name="Google Shape;143;p137"/>
          <p:cNvSpPr txBox="1"/>
          <p:nvPr>
            <p:ph idx="20" type="body"/>
          </p:nvPr>
        </p:nvSpPr>
        <p:spPr>
          <a:xfrm>
            <a:off x="4649412" y="1111452"/>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4" name="Google Shape;144;p137"/>
          <p:cNvSpPr/>
          <p:nvPr>
            <p:ph idx="21" type="pic"/>
          </p:nvPr>
        </p:nvSpPr>
        <p:spPr>
          <a:xfrm>
            <a:off x="4821622" y="1207720"/>
            <a:ext cx="427072" cy="427072"/>
          </a:xfrm>
          <a:prstGeom prst="rect">
            <a:avLst/>
          </a:prstGeom>
          <a:noFill/>
          <a:ln>
            <a:noFill/>
          </a:ln>
        </p:spPr>
      </p:sp>
      <p:sp>
        <p:nvSpPr>
          <p:cNvPr id="145" name="Google Shape;145;p137"/>
          <p:cNvSpPr txBox="1"/>
          <p:nvPr>
            <p:ph idx="22" type="body"/>
          </p:nvPr>
        </p:nvSpPr>
        <p:spPr>
          <a:xfrm>
            <a:off x="4648618" y="1807679"/>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6" name="Google Shape;146;p137"/>
          <p:cNvSpPr txBox="1"/>
          <p:nvPr>
            <p:ph idx="23" type="body"/>
          </p:nvPr>
        </p:nvSpPr>
        <p:spPr>
          <a:xfrm>
            <a:off x="4649412" y="1807679"/>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7" name="Google Shape;147;p137"/>
          <p:cNvSpPr/>
          <p:nvPr>
            <p:ph idx="24" type="pic"/>
          </p:nvPr>
        </p:nvSpPr>
        <p:spPr>
          <a:xfrm>
            <a:off x="4821622" y="1903947"/>
            <a:ext cx="427072" cy="427072"/>
          </a:xfrm>
          <a:prstGeom prst="rect">
            <a:avLst/>
          </a:prstGeom>
          <a:noFill/>
          <a:ln>
            <a:noFill/>
          </a:ln>
        </p:spPr>
      </p:sp>
      <p:sp>
        <p:nvSpPr>
          <p:cNvPr id="148" name="Google Shape;148;p137"/>
          <p:cNvSpPr txBox="1"/>
          <p:nvPr>
            <p:ph idx="25" type="body"/>
          </p:nvPr>
        </p:nvSpPr>
        <p:spPr>
          <a:xfrm>
            <a:off x="4648618" y="2503906"/>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9" name="Google Shape;149;p137"/>
          <p:cNvSpPr txBox="1"/>
          <p:nvPr>
            <p:ph idx="26" type="body"/>
          </p:nvPr>
        </p:nvSpPr>
        <p:spPr>
          <a:xfrm>
            <a:off x="4649412" y="2503906"/>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0" name="Google Shape;150;p137"/>
          <p:cNvSpPr/>
          <p:nvPr>
            <p:ph idx="27" type="pic"/>
          </p:nvPr>
        </p:nvSpPr>
        <p:spPr>
          <a:xfrm>
            <a:off x="4821622" y="2600174"/>
            <a:ext cx="427072" cy="427072"/>
          </a:xfrm>
          <a:prstGeom prst="rect">
            <a:avLst/>
          </a:prstGeom>
          <a:noFill/>
          <a:ln>
            <a:noFill/>
          </a:ln>
        </p:spPr>
      </p:sp>
      <p:sp>
        <p:nvSpPr>
          <p:cNvPr id="151" name="Google Shape;151;p137"/>
          <p:cNvSpPr txBox="1"/>
          <p:nvPr>
            <p:ph idx="28" type="body"/>
          </p:nvPr>
        </p:nvSpPr>
        <p:spPr>
          <a:xfrm>
            <a:off x="4648618" y="3200133"/>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2" name="Google Shape;152;p137"/>
          <p:cNvSpPr txBox="1"/>
          <p:nvPr>
            <p:ph idx="29" type="body"/>
          </p:nvPr>
        </p:nvSpPr>
        <p:spPr>
          <a:xfrm>
            <a:off x="4649412" y="3200133"/>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3" name="Google Shape;153;p137"/>
          <p:cNvSpPr/>
          <p:nvPr>
            <p:ph idx="30" type="pic"/>
          </p:nvPr>
        </p:nvSpPr>
        <p:spPr>
          <a:xfrm>
            <a:off x="4821622" y="3296401"/>
            <a:ext cx="427072" cy="427072"/>
          </a:xfrm>
          <a:prstGeom prst="rect">
            <a:avLst/>
          </a:prstGeom>
          <a:noFill/>
          <a:ln>
            <a:noFill/>
          </a:ln>
        </p:spPr>
      </p:sp>
      <p:sp>
        <p:nvSpPr>
          <p:cNvPr id="154" name="Google Shape;154;p137"/>
          <p:cNvSpPr txBox="1"/>
          <p:nvPr>
            <p:ph idx="31" type="body"/>
          </p:nvPr>
        </p:nvSpPr>
        <p:spPr>
          <a:xfrm>
            <a:off x="4648618" y="3896360"/>
            <a:ext cx="4142957" cy="619609"/>
          </a:xfrm>
          <a:prstGeom prst="rect">
            <a:avLst/>
          </a:prstGeom>
          <a:solidFill>
            <a:srgbClr val="D9D9D9"/>
          </a:solidFill>
          <a:ln>
            <a:noFill/>
          </a:ln>
        </p:spPr>
        <p:txBody>
          <a:bodyPr anchorCtr="0" anchor="ctr" bIns="0" lIns="108000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5" name="Google Shape;155;p137"/>
          <p:cNvSpPr txBox="1"/>
          <p:nvPr>
            <p:ph idx="32" type="body"/>
          </p:nvPr>
        </p:nvSpPr>
        <p:spPr>
          <a:xfrm>
            <a:off x="4649412" y="3896360"/>
            <a:ext cx="981043" cy="619609"/>
          </a:xfrm>
          <a:prstGeom prst="rect">
            <a:avLst/>
          </a:prstGeom>
          <a:solidFill>
            <a:schemeClr val="lt1"/>
          </a:solid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600"/>
              <a:buNone/>
              <a:defRPr sz="1600">
                <a:solidFill>
                  <a:srgbClr val="595959"/>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56" name="Google Shape;156;p137"/>
          <p:cNvSpPr/>
          <p:nvPr>
            <p:ph idx="33" type="pic"/>
          </p:nvPr>
        </p:nvSpPr>
        <p:spPr>
          <a:xfrm>
            <a:off x="4821622" y="3992628"/>
            <a:ext cx="427072" cy="427072"/>
          </a:xfrm>
          <a:prstGeom prst="rect">
            <a:avLst/>
          </a:prstGeom>
          <a:noFill/>
          <a:ln>
            <a:noFill/>
          </a:ln>
        </p:spPr>
      </p:sp>
      <p:pic>
        <p:nvPicPr>
          <p:cNvPr id="157" name="Google Shape;157;p137"/>
          <p:cNvPicPr preferRelativeResize="0"/>
          <p:nvPr/>
        </p:nvPicPr>
        <p:blipFill rotWithShape="1">
          <a:blip r:embed="rId2">
            <a:alphaModFix/>
          </a:blip>
          <a:srcRect b="0" l="0" r="0" t="0"/>
          <a:stretch/>
        </p:blipFill>
        <p:spPr>
          <a:xfrm>
            <a:off x="7013575" y="236191"/>
            <a:ext cx="1782000" cy="261882"/>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ixed Content">
  <p:cSld name="Mixed Content">
    <p:bg>
      <p:bgPr>
        <a:solidFill>
          <a:schemeClr val="lt1"/>
        </a:solidFill>
      </p:bgPr>
    </p:bg>
    <p:spTree>
      <p:nvGrpSpPr>
        <p:cNvPr id="158" name="Shape 158"/>
        <p:cNvGrpSpPr/>
        <p:nvPr/>
      </p:nvGrpSpPr>
      <p:grpSpPr>
        <a:xfrm>
          <a:off x="0" y="0"/>
          <a:ext cx="0" cy="0"/>
          <a:chOff x="0" y="0"/>
          <a:chExt cx="0" cy="0"/>
        </a:xfrm>
      </p:grpSpPr>
      <p:sp>
        <p:nvSpPr>
          <p:cNvPr id="159" name="Google Shape;159;p138"/>
          <p:cNvSpPr/>
          <p:nvPr>
            <p:ph idx="2" type="pic"/>
          </p:nvPr>
        </p:nvSpPr>
        <p:spPr>
          <a:xfrm>
            <a:off x="90383" y="4769594"/>
            <a:ext cx="288000" cy="288000"/>
          </a:xfrm>
          <a:prstGeom prst="rect">
            <a:avLst/>
          </a:prstGeom>
          <a:noFill/>
          <a:ln>
            <a:noFill/>
          </a:ln>
        </p:spPr>
      </p:sp>
      <p:sp>
        <p:nvSpPr>
          <p:cNvPr id="160" name="Google Shape;160;p138"/>
          <p:cNvSpPr txBox="1"/>
          <p:nvPr>
            <p:ph idx="1" type="body"/>
          </p:nvPr>
        </p:nvSpPr>
        <p:spPr>
          <a:xfrm>
            <a:off x="663763" y="4769594"/>
            <a:ext cx="2448000" cy="288000"/>
          </a:xfrm>
          <a:prstGeom prst="rect">
            <a:avLst/>
          </a:prstGeom>
          <a:noFill/>
          <a:ln>
            <a:noFill/>
          </a:ln>
        </p:spPr>
        <p:txBody>
          <a:bodyPr anchorCtr="0" anchor="ctr" bIns="0" lIns="0" spcFirstLastPara="1" rIns="0" wrap="square" tIns="0">
            <a:noAutofit/>
          </a:bodyPr>
          <a:lstStyle>
            <a:lvl1pPr indent="-228600" lvl="0" marL="457200" algn="l">
              <a:lnSpc>
                <a:spcPct val="100000"/>
              </a:lnSpc>
              <a:spcBef>
                <a:spcPts val="0"/>
              </a:spcBef>
              <a:spcAft>
                <a:spcPts val="0"/>
              </a:spcAft>
              <a:buSzPts val="1000"/>
              <a:buNone/>
              <a:defRPr sz="1000">
                <a:solidFill>
                  <a:srgbClr val="B7B9BA"/>
                </a:solidFill>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1" name="Google Shape;161;p138"/>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algn="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62" name="Google Shape;162;p138"/>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IN"/>
              <a:t>‹#›</a:t>
            </a:fld>
            <a:endParaRPr/>
          </a:p>
        </p:txBody>
      </p:sp>
      <p:sp>
        <p:nvSpPr>
          <p:cNvPr id="163" name="Google Shape;163;p138"/>
          <p:cNvSpPr txBox="1"/>
          <p:nvPr>
            <p:ph idx="3" type="body"/>
          </p:nvPr>
        </p:nvSpPr>
        <p:spPr>
          <a:xfrm>
            <a:off x="352426" y="974122"/>
            <a:ext cx="8438400" cy="3528000"/>
          </a:xfrm>
          <a:prstGeom prst="rect">
            <a:avLst/>
          </a:prstGeom>
          <a:noFill/>
          <a:ln>
            <a:noFill/>
          </a:ln>
        </p:spPr>
        <p:txBody>
          <a:bodyPr anchorCtr="0" anchor="t" bIns="0" lIns="0" spcFirstLastPara="1" rIns="0" wrap="square" tIns="0">
            <a:noAutofit/>
          </a:bodyPr>
          <a:lstStyle>
            <a:lvl1pPr indent="-228600" lvl="0" marL="457200" algn="l">
              <a:lnSpc>
                <a:spcPct val="80000"/>
              </a:lnSpc>
              <a:spcBef>
                <a:spcPts val="600"/>
              </a:spcBef>
              <a:spcAft>
                <a:spcPts val="0"/>
              </a:spcAft>
              <a:buSzPts val="1800"/>
              <a:buNone/>
              <a:defRPr/>
            </a:lvl1pPr>
            <a:lvl2pPr indent="-342900" lvl="1" marL="914400" algn="l">
              <a:lnSpc>
                <a:spcPct val="80000"/>
              </a:lnSpc>
              <a:spcBef>
                <a:spcPts val="600"/>
              </a:spcBef>
              <a:spcAft>
                <a:spcPts val="0"/>
              </a:spcAft>
              <a:buSzPts val="1800"/>
              <a:buChar char="•"/>
              <a:defRPr/>
            </a:lvl2pPr>
            <a:lvl3pPr indent="-342900" lvl="2" marL="1371600" algn="l">
              <a:lnSpc>
                <a:spcPct val="80000"/>
              </a:lnSpc>
              <a:spcBef>
                <a:spcPts val="200"/>
              </a:spcBef>
              <a:spcAft>
                <a:spcPts val="0"/>
              </a:spcAft>
              <a:buSzPts val="1800"/>
              <a:buChar char="–"/>
              <a:defRPr/>
            </a:lvl3pPr>
            <a:lvl4pPr indent="-342900" lvl="3" marL="1828800" algn="l">
              <a:lnSpc>
                <a:spcPct val="80000"/>
              </a:lnSpc>
              <a:spcBef>
                <a:spcPts val="200"/>
              </a:spcBef>
              <a:spcAft>
                <a:spcPts val="0"/>
              </a:spcAft>
              <a:buSzPts val="1800"/>
              <a:buChar char="–"/>
              <a:defRPr/>
            </a:lvl4pPr>
            <a:lvl5pPr indent="-342900" lvl="4" marL="2286000" algn="l">
              <a:lnSpc>
                <a:spcPct val="80000"/>
              </a:lnSpc>
              <a:spcBef>
                <a:spcPts val="200"/>
              </a:spcBef>
              <a:spcAft>
                <a:spcPts val="0"/>
              </a:spcAft>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4" name="Google Shape;164;p138"/>
          <p:cNvSpPr txBox="1"/>
          <p:nvPr>
            <p:ph idx="4" type="body"/>
          </p:nvPr>
        </p:nvSpPr>
        <p:spPr>
          <a:xfrm>
            <a:off x="352426" y="4546964"/>
            <a:ext cx="8438400" cy="102592"/>
          </a:xfrm>
          <a:prstGeom prst="rect">
            <a:avLst/>
          </a:prstGeom>
          <a:noFill/>
          <a:ln>
            <a:noFill/>
          </a:ln>
        </p:spPr>
        <p:txBody>
          <a:bodyPr anchorCtr="0" anchor="b" bIns="0" lIns="0" spcFirstLastPara="1" rIns="0" wrap="square" tIns="0">
            <a:spAutoFit/>
          </a:bodyPr>
          <a:lstStyle>
            <a:lvl1pPr indent="-228600" lvl="0" marL="457200" algn="l">
              <a:lnSpc>
                <a:spcPct val="100000"/>
              </a:lnSpc>
              <a:spcBef>
                <a:spcPts val="0"/>
              </a:spcBef>
              <a:spcAft>
                <a:spcPts val="0"/>
              </a:spcAft>
              <a:buSzPts val="800"/>
              <a:buNone/>
              <a:defRPr b="0" sz="800">
                <a:solidFill>
                  <a:schemeClr val="dk2"/>
                </a:solidFill>
              </a:defRPr>
            </a:lvl1pPr>
            <a:lvl2pPr indent="-317500" lvl="1" marL="914400" algn="l">
              <a:lnSpc>
                <a:spcPct val="80000"/>
              </a:lnSpc>
              <a:spcBef>
                <a:spcPts val="0"/>
              </a:spcBef>
              <a:spcAft>
                <a:spcPts val="0"/>
              </a:spcAft>
              <a:buSzPts val="1400"/>
              <a:buFont typeface="Arial"/>
              <a:buChar char="•"/>
              <a:defRPr/>
            </a:lvl2pPr>
            <a:lvl3pPr indent="-317500" lvl="2" marL="1371600" algn="l">
              <a:lnSpc>
                <a:spcPct val="80000"/>
              </a:lnSpc>
              <a:spcBef>
                <a:spcPts val="0"/>
              </a:spcBef>
              <a:spcAft>
                <a:spcPts val="0"/>
              </a:spcAft>
              <a:buSzPts val="1400"/>
              <a:buChar char="–"/>
              <a:defRPr/>
            </a:lvl3pPr>
            <a:lvl4pPr indent="-317500" lvl="3" marL="1828800" algn="l">
              <a:lnSpc>
                <a:spcPct val="80000"/>
              </a:lnSpc>
              <a:spcBef>
                <a:spcPts val="0"/>
              </a:spcBef>
              <a:spcAft>
                <a:spcPts val="0"/>
              </a:spcAft>
              <a:buSzPts val="1400"/>
              <a:buChar char="–"/>
              <a:defRPr/>
            </a:lvl4pPr>
            <a:lvl5pPr indent="-317500" lvl="4" marL="2286000" algn="l">
              <a:lnSpc>
                <a:spcPct val="80000"/>
              </a:lnSpc>
              <a:spcBef>
                <a:spcPts val="0"/>
              </a:spcBef>
              <a:spcAft>
                <a:spcPts val="0"/>
              </a:spcAft>
              <a:buSzPts val="14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65" name="Google Shape;165;p138"/>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algn="l">
              <a:lnSpc>
                <a:spcPct val="138888"/>
              </a:lnSpc>
              <a:spcBef>
                <a:spcPts val="0"/>
              </a:spcBef>
              <a:spcAft>
                <a:spcPts val="0"/>
              </a:spcAft>
              <a:buClr>
                <a:schemeClr val="accen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Tree>
  </p:cSld>
  <p:clrMapOvr>
    <a:masterClrMapping/>
  </p:clrMapOvr>
  <p:extLst>
    <p:ext uri="{DCECCB84-F9BA-43D5-87BE-67443E8EF086}">
      <p15:sldGuideLst>
        <p15:guide id="1" pos="5270">
          <p15:clr>
            <a:srgbClr val="FBAE40"/>
          </p15:clr>
        </p15:guide>
        <p15:guide id="2" pos="490">
          <p15:clr>
            <a:srgbClr val="FBAE40"/>
          </p15:clr>
        </p15:guide>
        <p15:guide id="3" orient="horz" pos="797">
          <p15:clr>
            <a:srgbClr val="FBAE40"/>
          </p15:clr>
        </p15:guide>
        <p15:guide id="4" orient="horz" pos="2650">
          <p15:clr>
            <a:srgbClr val="FBAE40"/>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18.xml"/><Relationship Id="rId22" Type="http://schemas.openxmlformats.org/officeDocument/2006/relationships/slideLayout" Target="../slideLayouts/slideLayout20.xml"/><Relationship Id="rId21" Type="http://schemas.openxmlformats.org/officeDocument/2006/relationships/slideLayout" Target="../slideLayouts/slideLayout19.xml"/><Relationship Id="rId24" Type="http://schemas.openxmlformats.org/officeDocument/2006/relationships/slideLayout" Target="../slideLayouts/slideLayout22.xml"/><Relationship Id="rId23" Type="http://schemas.openxmlformats.org/officeDocument/2006/relationships/slideLayout" Target="../slideLayouts/slideLayout21.xml"/><Relationship Id="rId1" Type="http://schemas.openxmlformats.org/officeDocument/2006/relationships/image" Target="../media/image5.png"/><Relationship Id="rId2" Type="http://schemas.openxmlformats.org/officeDocument/2006/relationships/image" Target="../media/image6.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26" Type="http://schemas.openxmlformats.org/officeDocument/2006/relationships/slideLayout" Target="../slideLayouts/slideLayout24.xml"/><Relationship Id="rId25" Type="http://schemas.openxmlformats.org/officeDocument/2006/relationships/slideLayout" Target="../slideLayouts/slideLayout23.xml"/><Relationship Id="rId28" Type="http://schemas.openxmlformats.org/officeDocument/2006/relationships/slideLayout" Target="../slideLayouts/slideLayout26.xml"/><Relationship Id="rId27" Type="http://schemas.openxmlformats.org/officeDocument/2006/relationships/slideLayout" Target="../slideLayouts/slideLayout25.xml"/><Relationship Id="rId5" Type="http://schemas.openxmlformats.org/officeDocument/2006/relationships/slideLayout" Target="../slideLayouts/slideLayout3.xml"/><Relationship Id="rId6" Type="http://schemas.openxmlformats.org/officeDocument/2006/relationships/slideLayout" Target="../slideLayouts/slideLayout4.xml"/><Relationship Id="rId29" Type="http://schemas.openxmlformats.org/officeDocument/2006/relationships/slideLayout" Target="../slideLayouts/slideLayout27.xml"/><Relationship Id="rId7" Type="http://schemas.openxmlformats.org/officeDocument/2006/relationships/slideLayout" Target="../slideLayouts/slideLayout5.xml"/><Relationship Id="rId8" Type="http://schemas.openxmlformats.org/officeDocument/2006/relationships/slideLayout" Target="../slideLayouts/slideLayout6.xml"/><Relationship Id="rId30" Type="http://schemas.openxmlformats.org/officeDocument/2006/relationships/theme" Target="../theme/theme2.xml"/><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5" Type="http://schemas.openxmlformats.org/officeDocument/2006/relationships/slideLayout" Target="../slideLayouts/slideLayout13.xml"/><Relationship Id="rId14" Type="http://schemas.openxmlformats.org/officeDocument/2006/relationships/slideLayout" Target="../slideLayouts/slideLayout12.xml"/><Relationship Id="rId17" Type="http://schemas.openxmlformats.org/officeDocument/2006/relationships/slideLayout" Target="../slideLayouts/slideLayout15.xml"/><Relationship Id="rId16" Type="http://schemas.openxmlformats.org/officeDocument/2006/relationships/slideLayout" Target="../slideLayouts/slideLayout14.xml"/><Relationship Id="rId19" Type="http://schemas.openxmlformats.org/officeDocument/2006/relationships/slideLayout" Target="../slideLayouts/slideLayout17.xml"/><Relationship Id="rId18"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29"/>
          <p:cNvSpPr/>
          <p:nvPr/>
        </p:nvSpPr>
        <p:spPr>
          <a:xfrm>
            <a:off x="-1803401" y="-1816100"/>
            <a:ext cx="12750800" cy="8775700"/>
          </a:xfrm>
          <a:custGeom>
            <a:rect b="b" l="l" r="r" t="t"/>
            <a:pathLst>
              <a:path extrusionOk="0" h="5143500" w="12750800">
                <a:moveTo>
                  <a:pt x="0" y="0"/>
                </a:moveTo>
                <a:lnTo>
                  <a:pt x="1803400" y="0"/>
                </a:lnTo>
                <a:lnTo>
                  <a:pt x="1803400" y="0"/>
                </a:lnTo>
                <a:lnTo>
                  <a:pt x="10947400" y="0"/>
                </a:lnTo>
                <a:lnTo>
                  <a:pt x="11760199" y="0"/>
                </a:lnTo>
                <a:lnTo>
                  <a:pt x="12750800" y="0"/>
                </a:lnTo>
                <a:lnTo>
                  <a:pt x="12750800" y="5143500"/>
                </a:lnTo>
                <a:lnTo>
                  <a:pt x="11760199" y="5143500"/>
                </a:lnTo>
                <a:lnTo>
                  <a:pt x="10947400" y="5143500"/>
                </a:lnTo>
                <a:lnTo>
                  <a:pt x="1803400" y="5143500"/>
                </a:lnTo>
                <a:lnTo>
                  <a:pt x="1515250" y="5143500"/>
                </a:lnTo>
                <a:lnTo>
                  <a:pt x="0" y="5143500"/>
                </a:lnTo>
                <a:close/>
              </a:path>
            </a:pathLst>
          </a:custGeom>
          <a:no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0" i="0" sz="1800" u="none" cap="none" strike="noStrike">
              <a:solidFill>
                <a:schemeClr val="lt1"/>
              </a:solidFill>
              <a:latin typeface="Arial"/>
              <a:ea typeface="Arial"/>
              <a:cs typeface="Arial"/>
              <a:sym typeface="Arial"/>
            </a:endParaRPr>
          </a:p>
        </p:txBody>
      </p:sp>
      <p:grpSp>
        <p:nvGrpSpPr>
          <p:cNvPr id="11" name="Google Shape;11;p129"/>
          <p:cNvGrpSpPr/>
          <p:nvPr/>
        </p:nvGrpSpPr>
        <p:grpSpPr>
          <a:xfrm>
            <a:off x="0" y="4682937"/>
            <a:ext cx="9144000" cy="460563"/>
            <a:chOff x="0" y="4682937"/>
            <a:chExt cx="9144000" cy="460563"/>
          </a:xfrm>
        </p:grpSpPr>
        <p:sp>
          <p:nvSpPr>
            <p:cNvPr id="12" name="Google Shape;12;p129"/>
            <p:cNvSpPr/>
            <p:nvPr/>
          </p:nvSpPr>
          <p:spPr>
            <a:xfrm>
              <a:off x="0" y="4691514"/>
              <a:ext cx="9144000" cy="451986"/>
            </a:xfrm>
            <a:prstGeom prst="rect">
              <a:avLst/>
            </a:prstGeom>
            <a:solidFill>
              <a:schemeClr val="lt1"/>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13" name="Google Shape;13;p129"/>
            <p:cNvSpPr/>
            <p:nvPr/>
          </p:nvSpPr>
          <p:spPr>
            <a:xfrm>
              <a:off x="0" y="4682937"/>
              <a:ext cx="9144000" cy="14400"/>
            </a:xfrm>
            <a:prstGeom prst="rect">
              <a:avLst/>
            </a:prstGeom>
            <a:solidFill>
              <a:srgbClr val="B7B9BA"/>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dk1"/>
                </a:solidFill>
                <a:latin typeface="Arial"/>
                <a:ea typeface="Arial"/>
                <a:cs typeface="Arial"/>
                <a:sym typeface="Arial"/>
              </a:endParaRPr>
            </a:p>
          </p:txBody>
        </p:sp>
      </p:grpSp>
      <p:sp>
        <p:nvSpPr>
          <p:cNvPr id="14" name="Google Shape;14;p129"/>
          <p:cNvSpPr txBox="1"/>
          <p:nvPr>
            <p:ph type="title"/>
          </p:nvPr>
        </p:nvSpPr>
        <p:spPr>
          <a:xfrm>
            <a:off x="352425" y="164631"/>
            <a:ext cx="6487573" cy="720000"/>
          </a:xfrm>
          <a:prstGeom prst="rect">
            <a:avLst/>
          </a:prstGeom>
          <a:noFill/>
          <a:ln>
            <a:noFill/>
          </a:ln>
        </p:spPr>
        <p:txBody>
          <a:bodyPr anchorCtr="0" anchor="b" bIns="0" lIns="0" spcFirstLastPara="1" rIns="0" wrap="square" tIns="0">
            <a:noAutofit/>
          </a:bodyPr>
          <a:lstStyle>
            <a:lvl1pPr lvl="0" marR="0" rtl="0" algn="l">
              <a:lnSpc>
                <a:spcPct val="100000"/>
              </a:lnSpc>
              <a:spcBef>
                <a:spcPts val="0"/>
              </a:spcBef>
              <a:spcAft>
                <a:spcPts val="0"/>
              </a:spcAft>
              <a:buClr>
                <a:schemeClr val="accent1"/>
              </a:buClr>
              <a:buSzPts val="2500"/>
              <a:buFont typeface="Arial"/>
              <a:buNone/>
              <a:defRPr b="1" i="0" sz="2500" u="none" cap="none" strike="noStrike">
                <a:solidFill>
                  <a:schemeClr val="accen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 name="Google Shape;15;p129"/>
          <p:cNvSpPr txBox="1"/>
          <p:nvPr>
            <p:ph idx="1" type="body"/>
          </p:nvPr>
        </p:nvSpPr>
        <p:spPr>
          <a:xfrm>
            <a:off x="352426" y="969360"/>
            <a:ext cx="8439150" cy="3528000"/>
          </a:xfrm>
          <a:prstGeom prst="rect">
            <a:avLst/>
          </a:prstGeom>
          <a:noFill/>
          <a:ln>
            <a:noFill/>
          </a:ln>
        </p:spPr>
        <p:txBody>
          <a:bodyPr anchorCtr="0" anchor="t" bIns="0" lIns="0" spcFirstLastPara="1" rIns="0" wrap="square" tIns="0">
            <a:noAutofit/>
          </a:bodyPr>
          <a:lstStyle>
            <a:lvl1pPr indent="-228600" lvl="0" marL="457200" marR="0" rtl="0" algn="l">
              <a:lnSpc>
                <a:spcPct val="80000"/>
              </a:lnSpc>
              <a:spcBef>
                <a:spcPts val="600"/>
              </a:spcBef>
              <a:spcAft>
                <a:spcPts val="0"/>
              </a:spcAft>
              <a:buClr>
                <a:schemeClr val="accent1"/>
              </a:buClr>
              <a:buSzPts val="1400"/>
              <a:buFont typeface="Arial"/>
              <a:buNone/>
              <a:defRPr b="0" i="0" sz="1400" u="none" cap="none" strike="noStrike">
                <a:solidFill>
                  <a:schemeClr val="dk1"/>
                </a:solidFill>
                <a:latin typeface="Arial"/>
                <a:ea typeface="Arial"/>
                <a:cs typeface="Arial"/>
                <a:sym typeface="Arial"/>
              </a:defRPr>
            </a:lvl1pPr>
            <a:lvl2pPr indent="-317500" lvl="1" marL="914400" marR="0" rtl="0" algn="l">
              <a:lnSpc>
                <a:spcPct val="80000"/>
              </a:lnSpc>
              <a:spcBef>
                <a:spcPts val="6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2pPr>
            <a:lvl3pPr indent="-317500" lvl="2" marL="1371600"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3pPr>
            <a:lvl4pPr indent="-317500" lvl="3" marL="1828800"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80000"/>
              </a:lnSpc>
              <a:spcBef>
                <a:spcPts val="200"/>
              </a:spcBef>
              <a:spcAft>
                <a:spcPts val="0"/>
              </a:spcAft>
              <a:buClr>
                <a:schemeClr val="accent1"/>
              </a:buClr>
              <a:buSzPts val="1400"/>
              <a:buFont typeface="Arial"/>
              <a:buChar char="–"/>
              <a:defRPr b="0" i="0" sz="14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9pPr>
          </a:lstStyle>
          <a:p/>
        </p:txBody>
      </p:sp>
      <p:sp>
        <p:nvSpPr>
          <p:cNvPr id="16" name="Google Shape;16;p129"/>
          <p:cNvSpPr txBox="1"/>
          <p:nvPr>
            <p:ph idx="11" type="ftr"/>
          </p:nvPr>
        </p:nvSpPr>
        <p:spPr>
          <a:xfrm>
            <a:off x="5957693" y="4769594"/>
            <a:ext cx="2827532" cy="288000"/>
          </a:xfrm>
          <a:prstGeom prst="rect">
            <a:avLst/>
          </a:prstGeom>
          <a:noFill/>
          <a:ln>
            <a:noFill/>
          </a:ln>
        </p:spPr>
        <p:txBody>
          <a:bodyPr anchorCtr="0" anchor="ctr" bIns="0" lIns="0" spcFirstLastPara="1" rIns="0" wrap="square" tIns="0">
            <a:noAutofit/>
          </a:bodyPr>
          <a:lstStyle>
            <a:lvl1pPr lvl="0" marR="0" rtl="0" algn="r">
              <a:spcBef>
                <a:spcPts val="0"/>
              </a:spcBef>
              <a:spcAft>
                <a:spcPts val="0"/>
              </a:spcAft>
              <a:buSzPts val="1400"/>
              <a:buNone/>
              <a:defRPr b="1" i="0" sz="1000" u="none" cap="none" strike="noStrike">
                <a:solidFill>
                  <a:srgbClr val="B7B9BA"/>
                </a:solidFill>
                <a:latin typeface="Arial"/>
                <a:ea typeface="Arial"/>
                <a:cs typeface="Arial"/>
                <a:sym typeface="Arial"/>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7" name="Google Shape;17;p129"/>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lvl1pPr indent="0" lvl="0" marL="0" marR="0" rtl="0" algn="r">
              <a:spcBef>
                <a:spcPts val="0"/>
              </a:spcBef>
              <a:buNone/>
              <a:defRPr b="1" i="0" sz="1000" u="none" cap="none" strike="noStrike">
                <a:solidFill>
                  <a:srgbClr val="B7B9BA"/>
                </a:solidFill>
                <a:latin typeface="Arial"/>
                <a:ea typeface="Arial"/>
                <a:cs typeface="Arial"/>
                <a:sym typeface="Arial"/>
              </a:defRPr>
            </a:lvl1pPr>
            <a:lvl2pPr indent="0" lvl="1" marL="0" marR="0" rtl="0" algn="r">
              <a:spcBef>
                <a:spcPts val="0"/>
              </a:spcBef>
              <a:buNone/>
              <a:defRPr b="1" i="0" sz="1000" u="none" cap="none" strike="noStrike">
                <a:solidFill>
                  <a:srgbClr val="B7B9BA"/>
                </a:solidFill>
                <a:latin typeface="Arial"/>
                <a:ea typeface="Arial"/>
                <a:cs typeface="Arial"/>
                <a:sym typeface="Arial"/>
              </a:defRPr>
            </a:lvl2pPr>
            <a:lvl3pPr indent="0" lvl="2" marL="0" marR="0" rtl="0" algn="r">
              <a:spcBef>
                <a:spcPts val="0"/>
              </a:spcBef>
              <a:buNone/>
              <a:defRPr b="1" i="0" sz="1000" u="none" cap="none" strike="noStrike">
                <a:solidFill>
                  <a:srgbClr val="B7B9BA"/>
                </a:solidFill>
                <a:latin typeface="Arial"/>
                <a:ea typeface="Arial"/>
                <a:cs typeface="Arial"/>
                <a:sym typeface="Arial"/>
              </a:defRPr>
            </a:lvl3pPr>
            <a:lvl4pPr indent="0" lvl="3" marL="0" marR="0" rtl="0" algn="r">
              <a:spcBef>
                <a:spcPts val="0"/>
              </a:spcBef>
              <a:buNone/>
              <a:defRPr b="1" i="0" sz="1000" u="none" cap="none" strike="noStrike">
                <a:solidFill>
                  <a:srgbClr val="B7B9BA"/>
                </a:solidFill>
                <a:latin typeface="Arial"/>
                <a:ea typeface="Arial"/>
                <a:cs typeface="Arial"/>
                <a:sym typeface="Arial"/>
              </a:defRPr>
            </a:lvl4pPr>
            <a:lvl5pPr indent="0" lvl="4" marL="0" marR="0" rtl="0" algn="r">
              <a:spcBef>
                <a:spcPts val="0"/>
              </a:spcBef>
              <a:buNone/>
              <a:defRPr b="1" i="0" sz="1000" u="none" cap="none" strike="noStrike">
                <a:solidFill>
                  <a:srgbClr val="B7B9BA"/>
                </a:solidFill>
                <a:latin typeface="Arial"/>
                <a:ea typeface="Arial"/>
                <a:cs typeface="Arial"/>
                <a:sym typeface="Arial"/>
              </a:defRPr>
            </a:lvl5pPr>
            <a:lvl6pPr indent="0" lvl="5" marL="0" marR="0" rtl="0" algn="r">
              <a:spcBef>
                <a:spcPts val="0"/>
              </a:spcBef>
              <a:buNone/>
              <a:defRPr b="1" i="0" sz="1000" u="none" cap="none" strike="noStrike">
                <a:solidFill>
                  <a:srgbClr val="B7B9BA"/>
                </a:solidFill>
                <a:latin typeface="Arial"/>
                <a:ea typeface="Arial"/>
                <a:cs typeface="Arial"/>
                <a:sym typeface="Arial"/>
              </a:defRPr>
            </a:lvl6pPr>
            <a:lvl7pPr indent="0" lvl="6" marL="0" marR="0" rtl="0" algn="r">
              <a:spcBef>
                <a:spcPts val="0"/>
              </a:spcBef>
              <a:buNone/>
              <a:defRPr b="1" i="0" sz="1000" u="none" cap="none" strike="noStrike">
                <a:solidFill>
                  <a:srgbClr val="B7B9BA"/>
                </a:solidFill>
                <a:latin typeface="Arial"/>
                <a:ea typeface="Arial"/>
                <a:cs typeface="Arial"/>
                <a:sym typeface="Arial"/>
              </a:defRPr>
            </a:lvl7pPr>
            <a:lvl8pPr indent="0" lvl="7" marL="0" marR="0" rtl="0" algn="r">
              <a:spcBef>
                <a:spcPts val="0"/>
              </a:spcBef>
              <a:buNone/>
              <a:defRPr b="1" i="0" sz="1000" u="none" cap="none" strike="noStrike">
                <a:solidFill>
                  <a:srgbClr val="B7B9BA"/>
                </a:solidFill>
                <a:latin typeface="Arial"/>
                <a:ea typeface="Arial"/>
                <a:cs typeface="Arial"/>
                <a:sym typeface="Arial"/>
              </a:defRPr>
            </a:lvl8pPr>
            <a:lvl9pPr indent="0" lvl="8" marL="0" marR="0" rtl="0" algn="r">
              <a:spcBef>
                <a:spcPts val="0"/>
              </a:spcBef>
              <a:buNone/>
              <a:defRPr b="1" i="0" sz="1000" u="none" cap="none" strike="noStrike">
                <a:solidFill>
                  <a:srgbClr val="B7B9BA"/>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IN"/>
              <a:t>‹#›</a:t>
            </a:fld>
            <a:endParaRPr/>
          </a:p>
        </p:txBody>
      </p:sp>
      <p:sp>
        <p:nvSpPr>
          <p:cNvPr id="18" name="Google Shape;18;p129"/>
          <p:cNvSpPr/>
          <p:nvPr/>
        </p:nvSpPr>
        <p:spPr>
          <a:xfrm>
            <a:off x="-1" y="4683688"/>
            <a:ext cx="602409" cy="459812"/>
          </a:xfrm>
          <a:prstGeom prst="homePlate">
            <a:avLst>
              <a:gd fmla="val 50000" name="adj"/>
            </a:avLst>
          </a:prstGeom>
          <a:solidFill>
            <a:schemeClr val="accent1"/>
          </a:solidFill>
          <a:ln>
            <a:noFill/>
          </a:ln>
        </p:spPr>
        <p:txBody>
          <a:bodyPr anchorCtr="0" anchor="ctr" bIns="0" lIns="72000" spcFirstLastPara="1" rIns="0" wrap="square" tIns="0">
            <a:noAutofit/>
          </a:bodyPr>
          <a:lstStyle/>
          <a:p>
            <a:pPr indent="0" lvl="0" marL="0" marR="0" rtl="0" algn="l">
              <a:spcBef>
                <a:spcPts val="0"/>
              </a:spcBef>
              <a:spcAft>
                <a:spcPts val="0"/>
              </a:spcAft>
              <a:buNone/>
            </a:pPr>
            <a:r>
              <a:t/>
            </a:r>
            <a:endParaRPr sz="1200">
              <a:solidFill>
                <a:srgbClr val="FFFFFF"/>
              </a:solidFill>
              <a:latin typeface="Arial"/>
              <a:ea typeface="Arial"/>
              <a:cs typeface="Arial"/>
              <a:sym typeface="Arial"/>
            </a:endParaRPr>
          </a:p>
        </p:txBody>
      </p:sp>
      <p:grpSp>
        <p:nvGrpSpPr>
          <p:cNvPr id="19" name="Google Shape;19;p129"/>
          <p:cNvGrpSpPr/>
          <p:nvPr/>
        </p:nvGrpSpPr>
        <p:grpSpPr>
          <a:xfrm>
            <a:off x="-1671638" y="254082"/>
            <a:ext cx="1531557" cy="630549"/>
            <a:chOff x="-1671638" y="254082"/>
            <a:chExt cx="1531557" cy="630549"/>
          </a:xfrm>
        </p:grpSpPr>
        <p:cxnSp>
          <p:nvCxnSpPr>
            <p:cNvPr id="20" name="Google Shape;20;p129"/>
            <p:cNvCxnSpPr/>
            <p:nvPr/>
          </p:nvCxnSpPr>
          <p:spPr>
            <a:xfrm>
              <a:off x="-1671638" y="884631"/>
              <a:ext cx="1531557" cy="0"/>
            </a:xfrm>
            <a:prstGeom prst="straightConnector1">
              <a:avLst/>
            </a:prstGeom>
            <a:noFill/>
            <a:ln cap="flat" cmpd="sng" w="9525">
              <a:solidFill>
                <a:srgbClr val="E4312C"/>
              </a:solidFill>
              <a:prstDash val="solid"/>
              <a:miter lim="800000"/>
              <a:headEnd len="sm" w="sm" type="none"/>
              <a:tailEnd len="sm" w="sm" type="none"/>
            </a:ln>
          </p:spPr>
        </p:cxnSp>
        <p:cxnSp>
          <p:nvCxnSpPr>
            <p:cNvPr id="21" name="Google Shape;21;p129"/>
            <p:cNvCxnSpPr/>
            <p:nvPr/>
          </p:nvCxnSpPr>
          <p:spPr>
            <a:xfrm>
              <a:off x="-1671638" y="254084"/>
              <a:ext cx="1531557" cy="0"/>
            </a:xfrm>
            <a:prstGeom prst="straightConnector1">
              <a:avLst/>
            </a:prstGeom>
            <a:noFill/>
            <a:ln cap="flat" cmpd="sng" w="9525">
              <a:solidFill>
                <a:srgbClr val="E4312C"/>
              </a:solidFill>
              <a:prstDash val="solid"/>
              <a:miter lim="800000"/>
              <a:headEnd len="sm" w="sm" type="none"/>
              <a:tailEnd len="sm" w="sm" type="none"/>
            </a:ln>
          </p:spPr>
        </p:cxnSp>
        <p:sp>
          <p:nvSpPr>
            <p:cNvPr id="22" name="Google Shape;22;p129"/>
            <p:cNvSpPr/>
            <p:nvPr/>
          </p:nvSpPr>
          <p:spPr>
            <a:xfrm>
              <a:off x="-1671638" y="254082"/>
              <a:ext cx="1531557" cy="630547"/>
            </a:xfrm>
            <a:prstGeom prst="rect">
              <a:avLst/>
            </a:prstGeom>
            <a:solidFill>
              <a:srgbClr val="D3D4D5">
                <a:alpha val="0"/>
              </a:srgbClr>
            </a:solidFill>
            <a:ln>
              <a:noFill/>
            </a:ln>
          </p:spPr>
          <p:txBody>
            <a:bodyPr anchorCtr="0" anchor="b" bIns="54000" lIns="108000" spcFirstLastPara="1" rIns="108000" wrap="square" tIns="54000">
              <a:noAutofit/>
            </a:bodyPr>
            <a:lstStyle/>
            <a:p>
              <a:pPr indent="0" lvl="0" marL="0" marR="0" rtl="0" algn="l">
                <a:spcBef>
                  <a:spcPts val="0"/>
                </a:spcBef>
                <a:spcAft>
                  <a:spcPts val="0"/>
                </a:spcAft>
                <a:buNone/>
              </a:pPr>
              <a:r>
                <a:rPr b="0" lang="en-IN" sz="1000">
                  <a:solidFill>
                    <a:schemeClr val="dk1"/>
                  </a:solidFill>
                  <a:latin typeface="Arial"/>
                  <a:ea typeface="Arial"/>
                  <a:cs typeface="Arial"/>
                  <a:sym typeface="Arial"/>
                </a:rPr>
                <a:t>Title area</a:t>
              </a:r>
              <a:endParaRPr/>
            </a:p>
            <a:p>
              <a:pPr indent="0" lvl="0" marL="0" marR="0" rtl="0" algn="l">
                <a:spcBef>
                  <a:spcPts val="0"/>
                </a:spcBef>
                <a:spcAft>
                  <a:spcPts val="0"/>
                </a:spcAft>
                <a:buNone/>
              </a:pPr>
              <a:r>
                <a:rPr b="0" lang="en-IN" sz="1000">
                  <a:solidFill>
                    <a:schemeClr val="dk1"/>
                  </a:solidFill>
                  <a:latin typeface="Arial"/>
                  <a:ea typeface="Arial"/>
                  <a:cs typeface="Arial"/>
                  <a:sym typeface="Arial"/>
                </a:rPr>
                <a:t>max over 2 lines</a:t>
              </a:r>
              <a:endParaRPr/>
            </a:p>
          </p:txBody>
        </p:sp>
      </p:grpSp>
      <p:sp>
        <p:nvSpPr>
          <p:cNvPr id="23" name="Google Shape;23;p129"/>
          <p:cNvSpPr/>
          <p:nvPr/>
        </p:nvSpPr>
        <p:spPr>
          <a:xfrm>
            <a:off x="-1671638" y="4242033"/>
            <a:ext cx="1531557" cy="772107"/>
          </a:xfrm>
          <a:prstGeom prst="rect">
            <a:avLst/>
          </a:prstGeom>
          <a:solidFill>
            <a:srgbClr val="D3D4D5"/>
          </a:solidFill>
          <a:ln>
            <a:noFill/>
          </a:ln>
        </p:spPr>
        <p:txBody>
          <a:bodyPr anchorCtr="0" anchor="t" bIns="108000" lIns="108000" spcFirstLastPara="1" rIns="36000" wrap="square" tIns="108000">
            <a:sp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Insert Topic Icons</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Click on the picture icon and </a:t>
            </a:r>
            <a:r>
              <a:rPr b="0" i="0" lang="en-IN" sz="900">
                <a:solidFill>
                  <a:schemeClr val="dk1"/>
                </a:solidFill>
                <a:latin typeface="Arial"/>
                <a:ea typeface="Arial"/>
                <a:cs typeface="Arial"/>
                <a:sym typeface="Arial"/>
              </a:rPr>
              <a:t>browse to the location of </a:t>
            </a:r>
            <a:r>
              <a:rPr b="0" lang="en-IN" sz="900">
                <a:solidFill>
                  <a:schemeClr val="dk1"/>
                </a:solidFill>
                <a:latin typeface="Arial"/>
                <a:ea typeface="Arial"/>
                <a:cs typeface="Arial"/>
                <a:sym typeface="Arial"/>
              </a:rPr>
              <a:t>the Topic Icons</a:t>
            </a:r>
            <a:endParaRPr b="0" sz="900">
              <a:solidFill>
                <a:schemeClr val="dk1"/>
              </a:solidFill>
              <a:latin typeface="Arial"/>
              <a:ea typeface="Arial"/>
              <a:cs typeface="Arial"/>
              <a:sym typeface="Arial"/>
            </a:endParaRPr>
          </a:p>
        </p:txBody>
      </p:sp>
      <p:sp>
        <p:nvSpPr>
          <p:cNvPr id="24" name="Google Shape;24;p129"/>
          <p:cNvSpPr/>
          <p:nvPr/>
        </p:nvSpPr>
        <p:spPr>
          <a:xfrm>
            <a:off x="-1671638" y="1405512"/>
            <a:ext cx="1531557" cy="1802493"/>
          </a:xfrm>
          <a:prstGeom prst="rect">
            <a:avLst/>
          </a:prstGeom>
          <a:solidFill>
            <a:srgbClr val="D3D4D5"/>
          </a:solidFill>
          <a:ln>
            <a:noFill/>
          </a:ln>
        </p:spPr>
        <p:txBody>
          <a:bodyPr anchorCtr="0" anchor="b" bIns="108000" lIns="108000" spcFirstLastPara="1" rIns="0" wrap="square" tIns="108000">
            <a:noAutofit/>
          </a:bodyPr>
          <a:lstStyle/>
          <a:p>
            <a:pPr indent="0" lvl="0" marL="0" marR="0" rtl="0" algn="l">
              <a:spcBef>
                <a:spcPts val="0"/>
              </a:spcBef>
              <a:spcAft>
                <a:spcPts val="0"/>
              </a:spcAft>
              <a:buNone/>
            </a:pPr>
            <a:r>
              <a:rPr b="1" lang="en-IN" sz="900">
                <a:solidFill>
                  <a:schemeClr val="dk1"/>
                </a:solidFill>
                <a:latin typeface="Arial"/>
                <a:ea typeface="Arial"/>
                <a:cs typeface="Arial"/>
                <a:sym typeface="Arial"/>
              </a:rPr>
              <a:t>AkzoNobel Bullets</a:t>
            </a:r>
            <a:endParaRPr/>
          </a:p>
          <a:p>
            <a:pPr indent="0" lvl="0" marL="0" marR="0" rtl="0" algn="l">
              <a:spcBef>
                <a:spcPts val="0"/>
              </a:spcBef>
              <a:spcAft>
                <a:spcPts val="0"/>
              </a:spcAft>
              <a:buNone/>
            </a:pPr>
            <a:r>
              <a:rPr b="0" lang="en-IN" sz="900">
                <a:solidFill>
                  <a:schemeClr val="dk1"/>
                </a:solidFill>
                <a:latin typeface="Arial"/>
                <a:ea typeface="Arial"/>
                <a:cs typeface="Arial"/>
                <a:sym typeface="Arial"/>
              </a:rPr>
              <a:t>Only use the </a:t>
            </a:r>
            <a:r>
              <a:rPr b="0" lang="en-IN" sz="900" u="sng">
                <a:solidFill>
                  <a:schemeClr val="dk1"/>
                </a:solidFill>
                <a:latin typeface="Arial"/>
                <a:ea typeface="Arial"/>
                <a:cs typeface="Arial"/>
                <a:sym typeface="Arial"/>
              </a:rPr>
              <a:t>List Level buttons</a:t>
            </a:r>
            <a:r>
              <a:rPr b="0" lang="en-IN" sz="900">
                <a:solidFill>
                  <a:schemeClr val="dk1"/>
                </a:solidFill>
                <a:latin typeface="Arial"/>
                <a:ea typeface="Arial"/>
                <a:cs typeface="Arial"/>
                <a:sym typeface="Arial"/>
              </a:rPr>
              <a:t> to apply the</a:t>
            </a:r>
            <a:r>
              <a:rPr b="0" lang="en-IN" sz="900">
                <a:solidFill>
                  <a:schemeClr val="dk1"/>
                </a:solidFill>
                <a:latin typeface="Arial"/>
                <a:ea typeface="Arial"/>
                <a:cs typeface="Arial"/>
                <a:sym typeface="Arial"/>
              </a:rPr>
              <a:t> </a:t>
            </a:r>
            <a:r>
              <a:rPr b="0" i="0" lang="en-IN" sz="900" u="none">
                <a:solidFill>
                  <a:schemeClr val="dk1"/>
                </a:solidFill>
                <a:latin typeface="Arial"/>
                <a:ea typeface="Arial"/>
                <a:cs typeface="Arial"/>
                <a:sym typeface="Arial"/>
              </a:rPr>
              <a:t>AkzoNobel Branded Bullets</a:t>
            </a:r>
            <a:endParaRPr b="0" i="0" sz="900" u="none">
              <a:solidFill>
                <a:schemeClr val="dk1"/>
              </a:solidFill>
              <a:latin typeface="Arial"/>
              <a:ea typeface="Arial"/>
              <a:cs typeface="Arial"/>
              <a:sym typeface="Arial"/>
            </a:endParaRPr>
          </a:p>
        </p:txBody>
      </p:sp>
      <p:grpSp>
        <p:nvGrpSpPr>
          <p:cNvPr id="25" name="Google Shape;25;p129"/>
          <p:cNvGrpSpPr/>
          <p:nvPr/>
        </p:nvGrpSpPr>
        <p:grpSpPr>
          <a:xfrm>
            <a:off x="-1573454" y="1531453"/>
            <a:ext cx="1335187" cy="795026"/>
            <a:chOff x="-1573454" y="1531453"/>
            <a:chExt cx="1335187" cy="795026"/>
          </a:xfrm>
        </p:grpSpPr>
        <p:pic>
          <p:nvPicPr>
            <p:cNvPr id="26" name="Google Shape;26;p129"/>
            <p:cNvPicPr preferRelativeResize="0"/>
            <p:nvPr/>
          </p:nvPicPr>
          <p:blipFill rotWithShape="1">
            <a:blip r:embed="rId1">
              <a:alphaModFix/>
            </a:blip>
            <a:srcRect b="52163" l="18732" r="50206" t="14956"/>
            <a:stretch/>
          </p:blipFill>
          <p:spPr>
            <a:xfrm>
              <a:off x="-1573454" y="1531453"/>
              <a:ext cx="1335187" cy="795026"/>
            </a:xfrm>
            <a:custGeom>
              <a:rect b="b" l="l" r="r" t="t"/>
              <a:pathLst>
                <a:path extrusionOk="0" h="1691236" w="2840306">
                  <a:moveTo>
                    <a:pt x="0" y="0"/>
                  </a:moveTo>
                  <a:lnTo>
                    <a:pt x="2840306" y="0"/>
                  </a:lnTo>
                  <a:lnTo>
                    <a:pt x="2840306" y="1691236"/>
                  </a:lnTo>
                  <a:lnTo>
                    <a:pt x="0" y="1691236"/>
                  </a:lnTo>
                  <a:close/>
                </a:path>
              </a:pathLst>
            </a:custGeom>
            <a:noFill/>
            <a:ln>
              <a:noFill/>
            </a:ln>
          </p:spPr>
        </p:pic>
        <p:sp>
          <p:nvSpPr>
            <p:cNvPr id="27" name="Google Shape;27;p129"/>
            <p:cNvSpPr/>
            <p:nvPr/>
          </p:nvSpPr>
          <p:spPr>
            <a:xfrm>
              <a:off x="-1571627" y="1551174"/>
              <a:ext cx="245272" cy="245272"/>
            </a:xfrm>
            <a:prstGeom prst="mathMultiply">
              <a:avLst>
                <a:gd fmla="val 8315" name="adj1"/>
              </a:avLst>
            </a:prstGeom>
            <a:solidFill>
              <a:srgbClr val="FF0000"/>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pic>
        <p:nvPicPr>
          <p:cNvPr id="28" name="Google Shape;28;p129"/>
          <p:cNvPicPr preferRelativeResize="0"/>
          <p:nvPr/>
        </p:nvPicPr>
        <p:blipFill rotWithShape="1">
          <a:blip r:embed="rId2">
            <a:alphaModFix/>
          </a:blip>
          <a:srcRect b="0" l="0" r="0" t="0"/>
          <a:stretch/>
        </p:blipFill>
        <p:spPr>
          <a:xfrm>
            <a:off x="7013575" y="236191"/>
            <a:ext cx="1782000" cy="261882"/>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 id="2147483664" r:id="rId18"/>
    <p:sldLayoutId id="2147483665" r:id="rId19"/>
    <p:sldLayoutId id="2147483666" r:id="rId20"/>
    <p:sldLayoutId id="2147483667" r:id="rId21"/>
    <p:sldLayoutId id="2147483668" r:id="rId22"/>
    <p:sldLayoutId id="2147483669" r:id="rId23"/>
    <p:sldLayoutId id="2147483670" r:id="rId24"/>
    <p:sldLayoutId id="2147483671" r:id="rId25"/>
    <p:sldLayoutId id="2147483672" r:id="rId26"/>
    <p:sldLayoutId id="2147483673" r:id="rId27"/>
    <p:sldLayoutId id="2147483674" r:id="rId28"/>
    <p:sldLayoutId id="2147483675" r:id="rId29"/>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544">
          <p15:clr>
            <a:srgbClr val="F26B43"/>
          </p15:clr>
        </p15:guide>
        <p15:guide id="2" pos="222">
          <p15:clr>
            <a:srgbClr val="F26B43"/>
          </p15:clr>
        </p15:guide>
        <p15:guide id="3" orient="horz" pos="102">
          <p15:clr>
            <a:srgbClr val="F26B43"/>
          </p15:clr>
        </p15:guide>
        <p15:guide id="4" orient="horz" pos="558">
          <p15:clr>
            <a:srgbClr val="F26B43"/>
          </p15:clr>
        </p15:guide>
        <p15:guide id="5" orient="horz" pos="606">
          <p15:clr>
            <a:srgbClr val="F26B43"/>
          </p15:clr>
        </p15:guide>
        <p15:guide id="6" orient="horz" pos="2838">
          <p15:clr>
            <a:srgbClr val="F26B43"/>
          </p15:clr>
        </p15:guide>
        <p15:guide id="7" orient="horz" pos="295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34.png"/><Relationship Id="rId4" Type="http://schemas.openxmlformats.org/officeDocument/2006/relationships/image" Target="../media/image36.png"/><Relationship Id="rId9" Type="http://schemas.openxmlformats.org/officeDocument/2006/relationships/image" Target="../media/image16.png"/><Relationship Id="rId5" Type="http://schemas.openxmlformats.org/officeDocument/2006/relationships/image" Target="../media/image47.png"/><Relationship Id="rId6" Type="http://schemas.openxmlformats.org/officeDocument/2006/relationships/image" Target="../media/image41.png"/><Relationship Id="rId7" Type="http://schemas.openxmlformats.org/officeDocument/2006/relationships/image" Target="../media/image246.png"/><Relationship Id="rId8" Type="http://schemas.openxmlformats.org/officeDocument/2006/relationships/image" Target="../media/image260.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0.xml"/><Relationship Id="rId3" Type="http://schemas.openxmlformats.org/officeDocument/2006/relationships/image" Target="../media/image105.png"/><Relationship Id="rId4" Type="http://schemas.openxmlformats.org/officeDocument/2006/relationships/image" Target="../media/image53.png"/><Relationship Id="rId5" Type="http://schemas.openxmlformats.org/officeDocument/2006/relationships/image" Target="../media/image174.png"/><Relationship Id="rId6" Type="http://schemas.openxmlformats.org/officeDocument/2006/relationships/image" Target="../media/image56.png"/><Relationship Id="rId7" Type="http://schemas.openxmlformats.org/officeDocument/2006/relationships/image" Target="../media/image194.png"/><Relationship Id="rId8" Type="http://schemas.openxmlformats.org/officeDocument/2006/relationships/image" Target="../media/image270.png"/></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1.xml"/><Relationship Id="rId3" Type="http://schemas.openxmlformats.org/officeDocument/2006/relationships/image" Target="../media/image128.jpg"/><Relationship Id="rId4" Type="http://schemas.openxmlformats.org/officeDocument/2006/relationships/image" Target="../media/image267.png"/><Relationship Id="rId5" Type="http://schemas.openxmlformats.org/officeDocument/2006/relationships/image" Target="../media/image224.png"/></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2.xml"/><Relationship Id="rId3" Type="http://schemas.openxmlformats.org/officeDocument/2006/relationships/image" Target="../media/image105.png"/><Relationship Id="rId4" Type="http://schemas.openxmlformats.org/officeDocument/2006/relationships/image" Target="../media/image53.png"/><Relationship Id="rId5" Type="http://schemas.openxmlformats.org/officeDocument/2006/relationships/image" Target="../media/image174.png"/><Relationship Id="rId6" Type="http://schemas.openxmlformats.org/officeDocument/2006/relationships/image" Target="../media/image56.png"/><Relationship Id="rId7" Type="http://schemas.openxmlformats.org/officeDocument/2006/relationships/image" Target="../media/image267.png"/><Relationship Id="rId8" Type="http://schemas.openxmlformats.org/officeDocument/2006/relationships/image" Target="../media/image212.png"/></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3.xml"/><Relationship Id="rId3" Type="http://schemas.openxmlformats.org/officeDocument/2006/relationships/image" Target="../media/image105.png"/><Relationship Id="rId4" Type="http://schemas.openxmlformats.org/officeDocument/2006/relationships/image" Target="../media/image264.png"/><Relationship Id="rId5" Type="http://schemas.openxmlformats.org/officeDocument/2006/relationships/image" Target="../media/image216.png"/><Relationship Id="rId6" Type="http://schemas.openxmlformats.org/officeDocument/2006/relationships/image" Target="../media/image211.png"/><Relationship Id="rId7" Type="http://schemas.openxmlformats.org/officeDocument/2006/relationships/image" Target="../media/image117.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4.xml"/><Relationship Id="rId3" Type="http://schemas.openxmlformats.org/officeDocument/2006/relationships/image" Target="../media/image105.png"/><Relationship Id="rId4" Type="http://schemas.openxmlformats.org/officeDocument/2006/relationships/image" Target="../media/image53.png"/><Relationship Id="rId5" Type="http://schemas.openxmlformats.org/officeDocument/2006/relationships/image" Target="../media/image215.png"/><Relationship Id="rId6" Type="http://schemas.openxmlformats.org/officeDocument/2006/relationships/image" Target="../media/image56.png"/><Relationship Id="rId7" Type="http://schemas.openxmlformats.org/officeDocument/2006/relationships/image" Target="../media/image222.png"/><Relationship Id="rId8" Type="http://schemas.openxmlformats.org/officeDocument/2006/relationships/image" Target="../media/image218.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5.xml"/><Relationship Id="rId3" Type="http://schemas.openxmlformats.org/officeDocument/2006/relationships/image" Target="../media/image105.png"/><Relationship Id="rId4" Type="http://schemas.openxmlformats.org/officeDocument/2006/relationships/image" Target="../media/image223.png"/><Relationship Id="rId5" Type="http://schemas.openxmlformats.org/officeDocument/2006/relationships/image" Target="../media/image266.png"/><Relationship Id="rId6" Type="http://schemas.openxmlformats.org/officeDocument/2006/relationships/image" Target="../media/image221.png"/><Relationship Id="rId7" Type="http://schemas.openxmlformats.org/officeDocument/2006/relationships/image" Target="../media/image71.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6.xml"/><Relationship Id="rId3" Type="http://schemas.openxmlformats.org/officeDocument/2006/relationships/image" Target="../media/image105.png"/><Relationship Id="rId4" Type="http://schemas.openxmlformats.org/officeDocument/2006/relationships/image" Target="../media/image53.png"/><Relationship Id="rId5" Type="http://schemas.openxmlformats.org/officeDocument/2006/relationships/image" Target="../media/image225.png"/><Relationship Id="rId6" Type="http://schemas.openxmlformats.org/officeDocument/2006/relationships/image" Target="../media/image56.png"/><Relationship Id="rId7" Type="http://schemas.openxmlformats.org/officeDocument/2006/relationships/image" Target="../media/image226.png"/><Relationship Id="rId8" Type="http://schemas.openxmlformats.org/officeDocument/2006/relationships/image" Target="../media/image266.png"/></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7.xml"/><Relationship Id="rId3" Type="http://schemas.openxmlformats.org/officeDocument/2006/relationships/image" Target="../media/image106.pn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08.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9.xml"/><Relationship Id="rId3" Type="http://schemas.openxmlformats.org/officeDocument/2006/relationships/image" Target="../media/image229.jpg"/><Relationship Id="rId4" Type="http://schemas.openxmlformats.org/officeDocument/2006/relationships/image" Target="../media/image22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114.jpg"/><Relationship Id="rId4" Type="http://schemas.openxmlformats.org/officeDocument/2006/relationships/image" Target="../media/image47.png"/><Relationship Id="rId9" Type="http://schemas.openxmlformats.org/officeDocument/2006/relationships/image" Target="../media/image69.png"/><Relationship Id="rId5" Type="http://schemas.openxmlformats.org/officeDocument/2006/relationships/image" Target="../media/image44.png"/><Relationship Id="rId6" Type="http://schemas.openxmlformats.org/officeDocument/2006/relationships/image" Target="../media/image50.png"/><Relationship Id="rId7" Type="http://schemas.openxmlformats.org/officeDocument/2006/relationships/image" Target="../media/image53.png"/><Relationship Id="rId8" Type="http://schemas.openxmlformats.org/officeDocument/2006/relationships/image" Target="../media/image45.png"/><Relationship Id="rId11" Type="http://schemas.openxmlformats.org/officeDocument/2006/relationships/image" Target="../media/image16.png"/><Relationship Id="rId10" Type="http://schemas.openxmlformats.org/officeDocument/2006/relationships/image" Target="../media/image56.pn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0.xml"/><Relationship Id="rId3" Type="http://schemas.openxmlformats.org/officeDocument/2006/relationships/image" Target="../media/image105.png"/><Relationship Id="rId4" Type="http://schemas.openxmlformats.org/officeDocument/2006/relationships/image" Target="../media/image227.jpg"/><Relationship Id="rId5" Type="http://schemas.openxmlformats.org/officeDocument/2006/relationships/image" Target="../media/image230.png"/><Relationship Id="rId6" Type="http://schemas.openxmlformats.org/officeDocument/2006/relationships/image" Target="../media/image240.png"/><Relationship Id="rId7" Type="http://schemas.openxmlformats.org/officeDocument/2006/relationships/image" Target="../media/image23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1.xml"/><Relationship Id="rId3" Type="http://schemas.openxmlformats.org/officeDocument/2006/relationships/image" Target="../media/image105.png"/><Relationship Id="rId4" Type="http://schemas.openxmlformats.org/officeDocument/2006/relationships/image" Target="../media/image56.png"/><Relationship Id="rId5" Type="http://schemas.openxmlformats.org/officeDocument/2006/relationships/image" Target="../media/image230.png"/><Relationship Id="rId6" Type="http://schemas.openxmlformats.org/officeDocument/2006/relationships/image" Target="../media/image215.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2.xml"/><Relationship Id="rId3" Type="http://schemas.openxmlformats.org/officeDocument/2006/relationships/image" Target="../media/image227.jpg"/></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3.xml"/><Relationship Id="rId3" Type="http://schemas.openxmlformats.org/officeDocument/2006/relationships/image" Target="../media/image106.png"/></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5.xml"/><Relationship Id="rId3" Type="http://schemas.openxmlformats.org/officeDocument/2006/relationships/image" Target="../media/image244.png"/><Relationship Id="rId4" Type="http://schemas.openxmlformats.org/officeDocument/2006/relationships/image" Target="../media/image234.png"/></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6.xml"/><Relationship Id="rId3" Type="http://schemas.openxmlformats.org/officeDocument/2006/relationships/image" Target="../media/image37.png"/><Relationship Id="rId4" Type="http://schemas.openxmlformats.org/officeDocument/2006/relationships/image" Target="../media/image233.png"/><Relationship Id="rId5" Type="http://schemas.openxmlformats.org/officeDocument/2006/relationships/image" Target="../media/image236.png"/><Relationship Id="rId6" Type="http://schemas.openxmlformats.org/officeDocument/2006/relationships/image" Target="../media/image237.png"/><Relationship Id="rId7" Type="http://schemas.openxmlformats.org/officeDocument/2006/relationships/image" Target="../media/image238.png"/></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7.xml"/><Relationship Id="rId3" Type="http://schemas.openxmlformats.org/officeDocument/2006/relationships/image" Target="../media/image37.png"/><Relationship Id="rId4" Type="http://schemas.openxmlformats.org/officeDocument/2006/relationships/image" Target="../media/image233.png"/><Relationship Id="rId5" Type="http://schemas.openxmlformats.org/officeDocument/2006/relationships/image" Target="../media/image71.png"/></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8.xml"/><Relationship Id="rId3" Type="http://schemas.openxmlformats.org/officeDocument/2006/relationships/image" Target="../media/image37.png"/><Relationship Id="rId4" Type="http://schemas.openxmlformats.org/officeDocument/2006/relationships/image" Target="../media/image243.png"/><Relationship Id="rId5" Type="http://schemas.openxmlformats.org/officeDocument/2006/relationships/image" Target="../media/image242.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9.xml"/><Relationship Id="rId3" Type="http://schemas.openxmlformats.org/officeDocument/2006/relationships/image" Target="../media/image37.png"/><Relationship Id="rId4" Type="http://schemas.openxmlformats.org/officeDocument/2006/relationships/image" Target="../media/image237.png"/><Relationship Id="rId5" Type="http://schemas.openxmlformats.org/officeDocument/2006/relationships/image" Target="../media/image24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34.png"/><Relationship Id="rId4" Type="http://schemas.openxmlformats.org/officeDocument/2006/relationships/image" Target="../media/image36.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0.xml"/><Relationship Id="rId3" Type="http://schemas.openxmlformats.org/officeDocument/2006/relationships/image" Target="../media/image37.png"/><Relationship Id="rId4" Type="http://schemas.openxmlformats.org/officeDocument/2006/relationships/image" Target="../media/image238.png"/><Relationship Id="rId5" Type="http://schemas.openxmlformats.org/officeDocument/2006/relationships/image" Target="../media/image242.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1.xml"/><Relationship Id="rId3" Type="http://schemas.openxmlformats.org/officeDocument/2006/relationships/image" Target="../media/image244.png"/><Relationship Id="rId4" Type="http://schemas.openxmlformats.org/officeDocument/2006/relationships/image" Target="../media/image251.jpg"/><Relationship Id="rId5" Type="http://schemas.openxmlformats.org/officeDocument/2006/relationships/image" Target="../media/image252.png"/></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2.xml"/><Relationship Id="rId3" Type="http://schemas.openxmlformats.org/officeDocument/2006/relationships/image" Target="../media/image254.png"/></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3.xml"/><Relationship Id="rId3" Type="http://schemas.openxmlformats.org/officeDocument/2006/relationships/image" Target="../media/image253.png"/></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4.xml"/><Relationship Id="rId3" Type="http://schemas.openxmlformats.org/officeDocument/2006/relationships/image" Target="../media/image256.png"/></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5.xml"/><Relationship Id="rId3" Type="http://schemas.openxmlformats.org/officeDocument/2006/relationships/image" Target="../media/image256.png"/></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6.xml"/><Relationship Id="rId3" Type="http://schemas.openxmlformats.org/officeDocument/2006/relationships/image" Target="../media/image256.png"/></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7.xml"/><Relationship Id="rId3" Type="http://schemas.openxmlformats.org/officeDocument/2006/relationships/image" Target="../media/image256.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8.xml"/><Relationship Id="rId3" Type="http://schemas.openxmlformats.org/officeDocument/2006/relationships/image" Target="../media/image257.jpg"/><Relationship Id="rId4" Type="http://schemas.openxmlformats.org/officeDocument/2006/relationships/image" Target="../media/image258.jpg"/><Relationship Id="rId5" Type="http://schemas.openxmlformats.org/officeDocument/2006/relationships/image" Target="../media/image259.jpg"/><Relationship Id="rId6" Type="http://schemas.openxmlformats.org/officeDocument/2006/relationships/image" Target="../media/image261.jpg"/><Relationship Id="rId7" Type="http://schemas.openxmlformats.org/officeDocument/2006/relationships/image" Target="../media/image262.jpg"/><Relationship Id="rId8" Type="http://schemas.openxmlformats.org/officeDocument/2006/relationships/image" Target="../media/image26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30.png"/><Relationship Id="rId5" Type="http://schemas.openxmlformats.org/officeDocument/2006/relationships/image" Target="../media/image48.png"/><Relationship Id="rId6" Type="http://schemas.openxmlformats.org/officeDocument/2006/relationships/image" Target="../media/image25.png"/><Relationship Id="rId7" Type="http://schemas.openxmlformats.org/officeDocument/2006/relationships/image" Target="../media/image31.png"/><Relationship Id="rId8" Type="http://schemas.openxmlformats.org/officeDocument/2006/relationships/image" Target="../media/image29.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62.png"/><Relationship Id="rId4" Type="http://schemas.openxmlformats.org/officeDocument/2006/relationships/image" Target="../media/image6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49.png"/><Relationship Id="rId5" Type="http://schemas.openxmlformats.org/officeDocument/2006/relationships/image" Target="../media/image78.png"/><Relationship Id="rId6"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62.png"/><Relationship Id="rId4" Type="http://schemas.openxmlformats.org/officeDocument/2006/relationships/image" Target="../media/image59.png"/><Relationship Id="rId5" Type="http://schemas.openxmlformats.org/officeDocument/2006/relationships/image" Target="../media/image51.png"/><Relationship Id="rId6" Type="http://schemas.openxmlformats.org/officeDocument/2006/relationships/image" Target="../media/image54.png"/><Relationship Id="rId7" Type="http://schemas.openxmlformats.org/officeDocument/2006/relationships/image" Target="../media/image57.png"/><Relationship Id="rId8" Type="http://schemas.openxmlformats.org/officeDocument/2006/relationships/image" Target="../media/image16.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114.jpg"/><Relationship Id="rId4" Type="http://schemas.openxmlformats.org/officeDocument/2006/relationships/image" Target="../media/image44.png"/><Relationship Id="rId9" Type="http://schemas.openxmlformats.org/officeDocument/2006/relationships/image" Target="../media/image49.png"/><Relationship Id="rId5" Type="http://schemas.openxmlformats.org/officeDocument/2006/relationships/image" Target="../media/image53.png"/><Relationship Id="rId6" Type="http://schemas.openxmlformats.org/officeDocument/2006/relationships/image" Target="../media/image45.png"/><Relationship Id="rId7" Type="http://schemas.openxmlformats.org/officeDocument/2006/relationships/image" Target="../media/image69.png"/><Relationship Id="rId8" Type="http://schemas.openxmlformats.org/officeDocument/2006/relationships/image" Target="../media/image5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79.png"/><Relationship Id="rId4" Type="http://schemas.openxmlformats.org/officeDocument/2006/relationships/image" Target="../media/image8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48.png"/><Relationship Id="rId6" Type="http://schemas.openxmlformats.org/officeDocument/2006/relationships/image" Target="../media/image58.png"/><Relationship Id="rId7" Type="http://schemas.openxmlformats.org/officeDocument/2006/relationships/image" Target="../media/image29.png"/><Relationship Id="rId8" Type="http://schemas.openxmlformats.org/officeDocument/2006/relationships/image" Target="../media/image6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6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94.png"/><Relationship Id="rId4" Type="http://schemas.openxmlformats.org/officeDocument/2006/relationships/image" Target="../media/image1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82.png"/><Relationship Id="rId5" Type="http://schemas.openxmlformats.org/officeDocument/2006/relationships/image" Target="../media/image70.png"/><Relationship Id="rId6" Type="http://schemas.openxmlformats.org/officeDocument/2006/relationships/image" Target="../media/image72.png"/><Relationship Id="rId7" Type="http://schemas.openxmlformats.org/officeDocument/2006/relationships/image" Target="../media/image71.png"/><Relationship Id="rId8" Type="http://schemas.openxmlformats.org/officeDocument/2006/relationships/image" Target="../media/image16.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37.png"/><Relationship Id="rId4" Type="http://schemas.openxmlformats.org/officeDocument/2006/relationships/image" Target="../media/image75.png"/><Relationship Id="rId9" Type="http://schemas.openxmlformats.org/officeDocument/2006/relationships/image" Target="../media/image16.png"/><Relationship Id="rId5" Type="http://schemas.openxmlformats.org/officeDocument/2006/relationships/image" Target="../media/image73.png"/><Relationship Id="rId6" Type="http://schemas.openxmlformats.org/officeDocument/2006/relationships/image" Target="../media/image76.png"/><Relationship Id="rId7" Type="http://schemas.openxmlformats.org/officeDocument/2006/relationships/image" Target="../media/image74.png"/><Relationship Id="rId8" Type="http://schemas.openxmlformats.org/officeDocument/2006/relationships/image" Target="../media/image5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114.jpg"/><Relationship Id="rId4" Type="http://schemas.openxmlformats.org/officeDocument/2006/relationships/image" Target="../media/image44.png"/><Relationship Id="rId9" Type="http://schemas.openxmlformats.org/officeDocument/2006/relationships/image" Target="../media/image75.png"/><Relationship Id="rId5" Type="http://schemas.openxmlformats.org/officeDocument/2006/relationships/image" Target="../media/image53.png"/><Relationship Id="rId6" Type="http://schemas.openxmlformats.org/officeDocument/2006/relationships/image" Target="../media/image45.png"/><Relationship Id="rId7" Type="http://schemas.openxmlformats.org/officeDocument/2006/relationships/image" Target="../media/image69.png"/><Relationship Id="rId8" Type="http://schemas.openxmlformats.org/officeDocument/2006/relationships/image" Target="../media/image56.png"/><Relationship Id="rId11" Type="http://schemas.openxmlformats.org/officeDocument/2006/relationships/image" Target="../media/image50.png"/><Relationship Id="rId10" Type="http://schemas.openxmlformats.org/officeDocument/2006/relationships/image" Target="../media/image70.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9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30.png"/><Relationship Id="rId5" Type="http://schemas.openxmlformats.org/officeDocument/2006/relationships/image" Target="../media/image48.png"/><Relationship Id="rId6" Type="http://schemas.openxmlformats.org/officeDocument/2006/relationships/image" Target="../media/image58.png"/><Relationship Id="rId7" Type="http://schemas.openxmlformats.org/officeDocument/2006/relationships/image" Target="../media/image31.png"/><Relationship Id="rId8" Type="http://schemas.openxmlformats.org/officeDocument/2006/relationships/image" Target="../media/image22.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107.png"/><Relationship Id="rId4" Type="http://schemas.openxmlformats.org/officeDocument/2006/relationships/image" Target="../media/image8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37.png"/><Relationship Id="rId4" Type="http://schemas.openxmlformats.org/officeDocument/2006/relationships/image" Target="../media/image90.png"/><Relationship Id="rId5" Type="http://schemas.openxmlformats.org/officeDocument/2006/relationships/image" Target="../media/image71.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121.png"/><Relationship Id="rId4" Type="http://schemas.openxmlformats.org/officeDocument/2006/relationships/image" Target="../media/image95.png"/><Relationship Id="rId5" Type="http://schemas.openxmlformats.org/officeDocument/2006/relationships/image" Target="../media/image93.png"/><Relationship Id="rId6" Type="http://schemas.openxmlformats.org/officeDocument/2006/relationships/image" Target="../media/image54.png"/><Relationship Id="rId7" Type="http://schemas.openxmlformats.org/officeDocument/2006/relationships/image" Target="../media/image15.png"/><Relationship Id="rId8" Type="http://schemas.openxmlformats.org/officeDocument/2006/relationships/image" Target="../media/image1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114.jpg"/><Relationship Id="rId4" Type="http://schemas.openxmlformats.org/officeDocument/2006/relationships/image" Target="../media/image44.png"/><Relationship Id="rId9" Type="http://schemas.openxmlformats.org/officeDocument/2006/relationships/image" Target="../media/image50.png"/><Relationship Id="rId5" Type="http://schemas.openxmlformats.org/officeDocument/2006/relationships/image" Target="../media/image53.png"/><Relationship Id="rId6" Type="http://schemas.openxmlformats.org/officeDocument/2006/relationships/image" Target="../media/image45.png"/><Relationship Id="rId7" Type="http://schemas.openxmlformats.org/officeDocument/2006/relationships/image" Target="../media/image69.png"/><Relationship Id="rId8" Type="http://schemas.openxmlformats.org/officeDocument/2006/relationships/image" Target="../media/image56.png"/><Relationship Id="rId10" Type="http://schemas.openxmlformats.org/officeDocument/2006/relationships/image" Target="../media/image9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7.png"/><Relationship Id="rId4" Type="http://schemas.openxmlformats.org/officeDocument/2006/relationships/image" Target="../media/image14.png"/><Relationship Id="rId5" Type="http://schemas.openxmlformats.org/officeDocument/2006/relationships/image" Target="../media/image15.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121.png"/><Relationship Id="rId4" Type="http://schemas.openxmlformats.org/officeDocument/2006/relationships/image" Target="../media/image96.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1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10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102.jpg"/><Relationship Id="rId4" Type="http://schemas.openxmlformats.org/officeDocument/2006/relationships/image" Target="../media/image100.png"/><Relationship Id="rId9" Type="http://schemas.openxmlformats.org/officeDocument/2006/relationships/image" Target="../media/image110.png"/><Relationship Id="rId5" Type="http://schemas.openxmlformats.org/officeDocument/2006/relationships/image" Target="../media/image101.png"/><Relationship Id="rId6" Type="http://schemas.openxmlformats.org/officeDocument/2006/relationships/image" Target="../media/image98.png"/><Relationship Id="rId7" Type="http://schemas.openxmlformats.org/officeDocument/2006/relationships/image" Target="../media/image136.png"/><Relationship Id="rId8" Type="http://schemas.openxmlformats.org/officeDocument/2006/relationships/image" Target="../media/image9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104.jp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6.xml"/><Relationship Id="rId3" Type="http://schemas.openxmlformats.org/officeDocument/2006/relationships/image" Target="../media/image105.png"/><Relationship Id="rId4" Type="http://schemas.openxmlformats.org/officeDocument/2006/relationships/image" Target="../media/image101.png"/><Relationship Id="rId5" Type="http://schemas.openxmlformats.org/officeDocument/2006/relationships/image" Target="../media/image103.png"/><Relationship Id="rId6" Type="http://schemas.openxmlformats.org/officeDocument/2006/relationships/image" Target="../media/image71.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105.png"/><Relationship Id="rId4" Type="http://schemas.openxmlformats.org/officeDocument/2006/relationships/image" Target="../media/image101.png"/><Relationship Id="rId5" Type="http://schemas.openxmlformats.org/officeDocument/2006/relationships/image" Target="../media/image53.png"/><Relationship Id="rId6" Type="http://schemas.openxmlformats.org/officeDocument/2006/relationships/image" Target="../media/image69.png"/><Relationship Id="rId7" Type="http://schemas.openxmlformats.org/officeDocument/2006/relationships/image" Target="../media/image56.png"/><Relationship Id="rId8" Type="http://schemas.openxmlformats.org/officeDocument/2006/relationships/image" Target="../media/image50.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118.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105.png"/><Relationship Id="rId4" Type="http://schemas.openxmlformats.org/officeDocument/2006/relationships/image" Target="../media/image98.png"/><Relationship Id="rId5" Type="http://schemas.openxmlformats.org/officeDocument/2006/relationships/image" Target="../media/image109.png"/><Relationship Id="rId6" Type="http://schemas.openxmlformats.org/officeDocument/2006/relationships/image" Target="../media/image7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0.xml"/><Relationship Id="rId3" Type="http://schemas.openxmlformats.org/officeDocument/2006/relationships/image" Target="../media/image105.png"/><Relationship Id="rId4" Type="http://schemas.openxmlformats.org/officeDocument/2006/relationships/image" Target="../media/image120.png"/><Relationship Id="rId5" Type="http://schemas.openxmlformats.org/officeDocument/2006/relationships/image" Target="../media/image53.png"/><Relationship Id="rId6" Type="http://schemas.openxmlformats.org/officeDocument/2006/relationships/image" Target="../media/image69.png"/><Relationship Id="rId7" Type="http://schemas.openxmlformats.org/officeDocument/2006/relationships/image" Target="../media/image56.png"/><Relationship Id="rId8" Type="http://schemas.openxmlformats.org/officeDocument/2006/relationships/image" Target="../media/image5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1.xml"/><Relationship Id="rId3" Type="http://schemas.openxmlformats.org/officeDocument/2006/relationships/image" Target="../media/image112.jp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2.xml"/><Relationship Id="rId3" Type="http://schemas.openxmlformats.org/officeDocument/2006/relationships/image" Target="../media/image105.png"/><Relationship Id="rId4" Type="http://schemas.openxmlformats.org/officeDocument/2006/relationships/image" Target="../media/image116.png"/><Relationship Id="rId5" Type="http://schemas.openxmlformats.org/officeDocument/2006/relationships/image" Target="../media/image122.png"/><Relationship Id="rId6" Type="http://schemas.openxmlformats.org/officeDocument/2006/relationships/image" Target="../media/image1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3.xml"/><Relationship Id="rId3" Type="http://schemas.openxmlformats.org/officeDocument/2006/relationships/image" Target="../media/image105.png"/><Relationship Id="rId4" Type="http://schemas.openxmlformats.org/officeDocument/2006/relationships/image" Target="../media/image124.png"/><Relationship Id="rId5" Type="http://schemas.openxmlformats.org/officeDocument/2006/relationships/image" Target="../media/image53.png"/><Relationship Id="rId6" Type="http://schemas.openxmlformats.org/officeDocument/2006/relationships/image" Target="../media/image69.png"/><Relationship Id="rId7" Type="http://schemas.openxmlformats.org/officeDocument/2006/relationships/image" Target="../media/image56.png"/><Relationship Id="rId8" Type="http://schemas.openxmlformats.org/officeDocument/2006/relationships/image" Target="../media/image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4.xml"/><Relationship Id="rId3" Type="http://schemas.openxmlformats.org/officeDocument/2006/relationships/image" Target="../media/image135.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5.xml"/><Relationship Id="rId3" Type="http://schemas.openxmlformats.org/officeDocument/2006/relationships/image" Target="../media/image105.png"/><Relationship Id="rId4" Type="http://schemas.openxmlformats.org/officeDocument/2006/relationships/image" Target="../media/image110.png"/><Relationship Id="rId5" Type="http://schemas.openxmlformats.org/officeDocument/2006/relationships/image" Target="../media/image123.png"/><Relationship Id="rId6" Type="http://schemas.openxmlformats.org/officeDocument/2006/relationships/image" Target="../media/image71.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6.xml"/><Relationship Id="rId3" Type="http://schemas.openxmlformats.org/officeDocument/2006/relationships/image" Target="../media/image105.png"/><Relationship Id="rId4" Type="http://schemas.openxmlformats.org/officeDocument/2006/relationships/image" Target="../media/image110.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69.png"/><Relationship Id="rId8" Type="http://schemas.openxmlformats.org/officeDocument/2006/relationships/image" Target="../media/image5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7.xml"/><Relationship Id="rId3" Type="http://schemas.openxmlformats.org/officeDocument/2006/relationships/image" Target="../media/image144.jp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8.xml"/><Relationship Id="rId3" Type="http://schemas.openxmlformats.org/officeDocument/2006/relationships/image" Target="../media/image105.png"/><Relationship Id="rId4" Type="http://schemas.openxmlformats.org/officeDocument/2006/relationships/image" Target="../media/image99.png"/><Relationship Id="rId5" Type="http://schemas.openxmlformats.org/officeDocument/2006/relationships/image" Target="../media/image126.png"/><Relationship Id="rId6" Type="http://schemas.openxmlformats.org/officeDocument/2006/relationships/image" Target="../media/image7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9.xml"/><Relationship Id="rId3" Type="http://schemas.openxmlformats.org/officeDocument/2006/relationships/image" Target="../media/image105.png"/><Relationship Id="rId4" Type="http://schemas.openxmlformats.org/officeDocument/2006/relationships/image" Target="../media/image131.png"/><Relationship Id="rId5" Type="http://schemas.openxmlformats.org/officeDocument/2006/relationships/image" Target="../media/image50.png"/><Relationship Id="rId6" Type="http://schemas.openxmlformats.org/officeDocument/2006/relationships/image" Target="../media/image53.png"/><Relationship Id="rId7" Type="http://schemas.openxmlformats.org/officeDocument/2006/relationships/image" Target="../media/image69.png"/><Relationship Id="rId8" Type="http://schemas.openxmlformats.org/officeDocument/2006/relationships/image" Target="../media/image5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26.png"/><Relationship Id="rId4" Type="http://schemas.openxmlformats.org/officeDocument/2006/relationships/image" Target="../media/image23.png"/><Relationship Id="rId5"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0.xml"/><Relationship Id="rId3" Type="http://schemas.openxmlformats.org/officeDocument/2006/relationships/image" Target="../media/image129.jpg"/><Relationship Id="rId4" Type="http://schemas.openxmlformats.org/officeDocument/2006/relationships/image" Target="../media/image10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1.xml"/><Relationship Id="rId3" Type="http://schemas.openxmlformats.org/officeDocument/2006/relationships/image" Target="../media/image106.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3.xml"/><Relationship Id="rId3" Type="http://schemas.openxmlformats.org/officeDocument/2006/relationships/image" Target="../media/image128.jpg"/><Relationship Id="rId4" Type="http://schemas.openxmlformats.org/officeDocument/2006/relationships/image" Target="../media/image132.png"/><Relationship Id="rId5" Type="http://schemas.openxmlformats.org/officeDocument/2006/relationships/image" Target="../media/image133.png"/><Relationship Id="rId6" Type="http://schemas.openxmlformats.org/officeDocument/2006/relationships/image" Target="../media/image13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4.xml"/><Relationship Id="rId3" Type="http://schemas.openxmlformats.org/officeDocument/2006/relationships/image" Target="../media/image142.jpg"/><Relationship Id="rId4" Type="http://schemas.openxmlformats.org/officeDocument/2006/relationships/image" Target="../media/image14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5.xml"/><Relationship Id="rId3" Type="http://schemas.openxmlformats.org/officeDocument/2006/relationships/image" Target="../media/image128.jpg"/><Relationship Id="rId4" Type="http://schemas.openxmlformats.org/officeDocument/2006/relationships/image" Target="../media/image132.png"/><Relationship Id="rId5" Type="http://schemas.openxmlformats.org/officeDocument/2006/relationships/image" Target="../media/image139.png"/><Relationship Id="rId6" Type="http://schemas.openxmlformats.org/officeDocument/2006/relationships/image" Target="../media/image138.png"/><Relationship Id="rId7" Type="http://schemas.openxmlformats.org/officeDocument/2006/relationships/image" Target="../media/image140.png"/><Relationship Id="rId8" Type="http://schemas.openxmlformats.org/officeDocument/2006/relationships/image" Target="../media/image7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6.xml"/><Relationship Id="rId3" Type="http://schemas.openxmlformats.org/officeDocument/2006/relationships/image" Target="../media/image128.jpg"/><Relationship Id="rId4" Type="http://schemas.openxmlformats.org/officeDocument/2006/relationships/image" Target="../media/image132.png"/><Relationship Id="rId9" Type="http://schemas.openxmlformats.org/officeDocument/2006/relationships/image" Target="../media/image56.png"/><Relationship Id="rId5" Type="http://schemas.openxmlformats.org/officeDocument/2006/relationships/image" Target="../media/image44.png"/><Relationship Id="rId6" Type="http://schemas.openxmlformats.org/officeDocument/2006/relationships/image" Target="../media/image53.png"/><Relationship Id="rId7" Type="http://schemas.openxmlformats.org/officeDocument/2006/relationships/image" Target="../media/image45.png"/><Relationship Id="rId8" Type="http://schemas.openxmlformats.org/officeDocument/2006/relationships/image" Target="../media/image69.png"/><Relationship Id="rId10" Type="http://schemas.openxmlformats.org/officeDocument/2006/relationships/image" Target="../media/image14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7.xml"/><Relationship Id="rId3" Type="http://schemas.openxmlformats.org/officeDocument/2006/relationships/image" Target="../media/image128.jpg"/><Relationship Id="rId4" Type="http://schemas.openxmlformats.org/officeDocument/2006/relationships/image" Target="../media/image132.png"/><Relationship Id="rId5" Type="http://schemas.openxmlformats.org/officeDocument/2006/relationships/image" Target="../media/image143.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8.xml"/><Relationship Id="rId3" Type="http://schemas.openxmlformats.org/officeDocument/2006/relationships/image" Target="../media/image128.jpg"/><Relationship Id="rId4" Type="http://schemas.openxmlformats.org/officeDocument/2006/relationships/image" Target="../media/image147.png"/><Relationship Id="rId5" Type="http://schemas.openxmlformats.org/officeDocument/2006/relationships/image" Target="../media/image133.png"/><Relationship Id="rId6" Type="http://schemas.openxmlformats.org/officeDocument/2006/relationships/image" Target="../media/image14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9.xml"/><Relationship Id="rId3" Type="http://schemas.openxmlformats.org/officeDocument/2006/relationships/image" Target="../media/image154.jpg"/><Relationship Id="rId4" Type="http://schemas.openxmlformats.org/officeDocument/2006/relationships/image" Target="../media/image18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21.png"/><Relationship Id="rId5" Type="http://schemas.openxmlformats.org/officeDocument/2006/relationships/image" Target="../media/image47.png"/><Relationship Id="rId6" Type="http://schemas.openxmlformats.org/officeDocument/2006/relationships/image" Target="../media/image25.png"/><Relationship Id="rId7" Type="http://schemas.openxmlformats.org/officeDocument/2006/relationships/image" Target="../media/image18.png"/><Relationship Id="rId8" Type="http://schemas.openxmlformats.org/officeDocument/2006/relationships/image" Target="../media/image2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0.xml"/><Relationship Id="rId3" Type="http://schemas.openxmlformats.org/officeDocument/2006/relationships/image" Target="../media/image128.jpg"/><Relationship Id="rId4" Type="http://schemas.openxmlformats.org/officeDocument/2006/relationships/image" Target="../media/image170.png"/><Relationship Id="rId5" Type="http://schemas.openxmlformats.org/officeDocument/2006/relationships/image" Target="../media/image138.png"/><Relationship Id="rId6" Type="http://schemas.openxmlformats.org/officeDocument/2006/relationships/image" Target="../media/image149.png"/><Relationship Id="rId7" Type="http://schemas.openxmlformats.org/officeDocument/2006/relationships/image" Target="../media/image179.png"/><Relationship Id="rId8" Type="http://schemas.openxmlformats.org/officeDocument/2006/relationships/image" Target="../media/image7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1.xml"/><Relationship Id="rId3" Type="http://schemas.openxmlformats.org/officeDocument/2006/relationships/image" Target="../media/image128.jpg"/><Relationship Id="rId4" Type="http://schemas.openxmlformats.org/officeDocument/2006/relationships/image" Target="../media/image170.png"/><Relationship Id="rId9" Type="http://schemas.openxmlformats.org/officeDocument/2006/relationships/image" Target="../media/image56.png"/><Relationship Id="rId5" Type="http://schemas.openxmlformats.org/officeDocument/2006/relationships/image" Target="../media/image44.png"/><Relationship Id="rId6" Type="http://schemas.openxmlformats.org/officeDocument/2006/relationships/image" Target="../media/image53.png"/><Relationship Id="rId7" Type="http://schemas.openxmlformats.org/officeDocument/2006/relationships/image" Target="../media/image45.png"/><Relationship Id="rId8" Type="http://schemas.openxmlformats.org/officeDocument/2006/relationships/image" Target="../media/image69.png"/><Relationship Id="rId10" Type="http://schemas.openxmlformats.org/officeDocument/2006/relationships/image" Target="../media/image145.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2.xml"/><Relationship Id="rId3" Type="http://schemas.openxmlformats.org/officeDocument/2006/relationships/image" Target="../media/image128.jpg"/><Relationship Id="rId4" Type="http://schemas.openxmlformats.org/officeDocument/2006/relationships/image" Target="../media/image170.png"/><Relationship Id="rId5" Type="http://schemas.openxmlformats.org/officeDocument/2006/relationships/image" Target="../media/image156.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3.xml"/><Relationship Id="rId3" Type="http://schemas.openxmlformats.org/officeDocument/2006/relationships/image" Target="../media/image128.jpg"/><Relationship Id="rId4" Type="http://schemas.openxmlformats.org/officeDocument/2006/relationships/image" Target="../media/image147.png"/><Relationship Id="rId5" Type="http://schemas.openxmlformats.org/officeDocument/2006/relationships/image" Target="../media/image159.png"/><Relationship Id="rId6" Type="http://schemas.openxmlformats.org/officeDocument/2006/relationships/image" Target="../media/image13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4.xml"/><Relationship Id="rId3" Type="http://schemas.openxmlformats.org/officeDocument/2006/relationships/image" Target="../media/image164.jpg"/><Relationship Id="rId4" Type="http://schemas.openxmlformats.org/officeDocument/2006/relationships/image" Target="../media/image182.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5.xml"/><Relationship Id="rId3" Type="http://schemas.openxmlformats.org/officeDocument/2006/relationships/image" Target="../media/image128.jpg"/><Relationship Id="rId4" Type="http://schemas.openxmlformats.org/officeDocument/2006/relationships/image" Target="../media/image162.png"/><Relationship Id="rId5" Type="http://schemas.openxmlformats.org/officeDocument/2006/relationships/image" Target="../media/image161.jpg"/><Relationship Id="rId6" Type="http://schemas.openxmlformats.org/officeDocument/2006/relationships/image" Target="../media/image158.png"/><Relationship Id="rId7" Type="http://schemas.openxmlformats.org/officeDocument/2006/relationships/image" Target="../media/image71.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6.xml"/><Relationship Id="rId3" Type="http://schemas.openxmlformats.org/officeDocument/2006/relationships/image" Target="../media/image128.jpg"/><Relationship Id="rId4" Type="http://schemas.openxmlformats.org/officeDocument/2006/relationships/image" Target="../media/image162.png"/><Relationship Id="rId9" Type="http://schemas.openxmlformats.org/officeDocument/2006/relationships/image" Target="../media/image56.png"/><Relationship Id="rId5" Type="http://schemas.openxmlformats.org/officeDocument/2006/relationships/image" Target="../media/image44.png"/><Relationship Id="rId6" Type="http://schemas.openxmlformats.org/officeDocument/2006/relationships/image" Target="../media/image53.png"/><Relationship Id="rId7" Type="http://schemas.openxmlformats.org/officeDocument/2006/relationships/image" Target="../media/image45.png"/><Relationship Id="rId8" Type="http://schemas.openxmlformats.org/officeDocument/2006/relationships/image" Target="../media/image6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7.xml"/><Relationship Id="rId3" Type="http://schemas.openxmlformats.org/officeDocument/2006/relationships/image" Target="../media/image166.jpg"/><Relationship Id="rId4" Type="http://schemas.openxmlformats.org/officeDocument/2006/relationships/image" Target="../media/image165.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8.xml"/><Relationship Id="rId3" Type="http://schemas.openxmlformats.org/officeDocument/2006/relationships/image" Target="../media/image106.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4.png"/><Relationship Id="rId9" Type="http://schemas.openxmlformats.org/officeDocument/2006/relationships/image" Target="../media/image30.png"/><Relationship Id="rId5" Type="http://schemas.openxmlformats.org/officeDocument/2006/relationships/image" Target="../media/image47.png"/><Relationship Id="rId6" Type="http://schemas.openxmlformats.org/officeDocument/2006/relationships/image" Target="../media/image58.png"/><Relationship Id="rId7" Type="http://schemas.openxmlformats.org/officeDocument/2006/relationships/image" Target="../media/image31.png"/><Relationship Id="rId8" Type="http://schemas.openxmlformats.org/officeDocument/2006/relationships/image" Target="../media/image29.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0.xml"/><Relationship Id="rId3" Type="http://schemas.openxmlformats.org/officeDocument/2006/relationships/image" Target="../media/image183.jpg"/><Relationship Id="rId4" Type="http://schemas.openxmlformats.org/officeDocument/2006/relationships/image" Target="../media/image16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1.xml"/><Relationship Id="rId3" Type="http://schemas.openxmlformats.org/officeDocument/2006/relationships/image" Target="../media/image128.jpg"/><Relationship Id="rId4" Type="http://schemas.openxmlformats.org/officeDocument/2006/relationships/image" Target="../media/image163.png"/><Relationship Id="rId5" Type="http://schemas.openxmlformats.org/officeDocument/2006/relationships/image" Target="../media/image109.png"/><Relationship Id="rId6" Type="http://schemas.openxmlformats.org/officeDocument/2006/relationships/image" Target="../media/image7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2.xml"/><Relationship Id="rId3" Type="http://schemas.openxmlformats.org/officeDocument/2006/relationships/image" Target="../media/image128.jpg"/><Relationship Id="rId4" Type="http://schemas.openxmlformats.org/officeDocument/2006/relationships/image" Target="../media/image163.png"/><Relationship Id="rId5" Type="http://schemas.openxmlformats.org/officeDocument/2006/relationships/image" Target="../media/image53.png"/><Relationship Id="rId6" Type="http://schemas.openxmlformats.org/officeDocument/2006/relationships/image" Target="../media/image69.png"/><Relationship Id="rId7" Type="http://schemas.openxmlformats.org/officeDocument/2006/relationships/image" Target="../media/image56.png"/><Relationship Id="rId8" Type="http://schemas.openxmlformats.org/officeDocument/2006/relationships/image" Target="../media/image50.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4.xml"/><Relationship Id="rId3" Type="http://schemas.openxmlformats.org/officeDocument/2006/relationships/image" Target="../media/image171.jp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5.xml"/><Relationship Id="rId3" Type="http://schemas.openxmlformats.org/officeDocument/2006/relationships/image" Target="../media/image171.jp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6.xml"/><Relationship Id="rId3" Type="http://schemas.openxmlformats.org/officeDocument/2006/relationships/image" Target="../media/image105.png"/><Relationship Id="rId4" Type="http://schemas.openxmlformats.org/officeDocument/2006/relationships/image" Target="../media/image217.png"/><Relationship Id="rId5" Type="http://schemas.openxmlformats.org/officeDocument/2006/relationships/image" Target="../media/image172.png"/><Relationship Id="rId6" Type="http://schemas.openxmlformats.org/officeDocument/2006/relationships/image" Target="../media/image173.png"/><Relationship Id="rId7" Type="http://schemas.openxmlformats.org/officeDocument/2006/relationships/image" Target="../media/image117.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7.xml"/><Relationship Id="rId3" Type="http://schemas.openxmlformats.org/officeDocument/2006/relationships/image" Target="../media/image105.png"/><Relationship Id="rId4" Type="http://schemas.openxmlformats.org/officeDocument/2006/relationships/image" Target="../media/image217.png"/><Relationship Id="rId9" Type="http://schemas.openxmlformats.org/officeDocument/2006/relationships/image" Target="../media/image174.png"/><Relationship Id="rId5" Type="http://schemas.openxmlformats.org/officeDocument/2006/relationships/image" Target="../media/image69.png"/><Relationship Id="rId6" Type="http://schemas.openxmlformats.org/officeDocument/2006/relationships/image" Target="../media/image56.png"/><Relationship Id="rId7" Type="http://schemas.openxmlformats.org/officeDocument/2006/relationships/image" Target="../media/image53.png"/><Relationship Id="rId8" Type="http://schemas.openxmlformats.org/officeDocument/2006/relationships/image" Target="../media/image50.pn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8.xml"/><Relationship Id="rId3" Type="http://schemas.openxmlformats.org/officeDocument/2006/relationships/image" Target="../media/image171.jp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9.xml"/><Relationship Id="rId3" Type="http://schemas.openxmlformats.org/officeDocument/2006/relationships/image" Target="../media/image105.png"/><Relationship Id="rId4" Type="http://schemas.openxmlformats.org/officeDocument/2006/relationships/image" Target="../media/image173.png"/><Relationship Id="rId5" Type="http://schemas.openxmlformats.org/officeDocument/2006/relationships/image" Target="../media/image204.png"/><Relationship Id="rId6" Type="http://schemas.openxmlformats.org/officeDocument/2006/relationships/image" Target="../media/image177.png"/><Relationship Id="rId7" Type="http://schemas.openxmlformats.org/officeDocument/2006/relationships/image" Target="../media/image71.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4.png"/><Relationship Id="rId4" Type="http://schemas.openxmlformats.org/officeDocument/2006/relationships/image" Target="../media/image36.png"/><Relationship Id="rId5" Type="http://schemas.openxmlformats.org/officeDocument/2006/relationships/image" Target="../media/image16.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0.xml"/><Relationship Id="rId3" Type="http://schemas.openxmlformats.org/officeDocument/2006/relationships/image" Target="../media/image105.png"/><Relationship Id="rId4" Type="http://schemas.openxmlformats.org/officeDocument/2006/relationships/image" Target="../media/image187.png"/><Relationship Id="rId9" Type="http://schemas.openxmlformats.org/officeDocument/2006/relationships/image" Target="../media/image178.png"/><Relationship Id="rId5" Type="http://schemas.openxmlformats.org/officeDocument/2006/relationships/image" Target="../media/image69.png"/><Relationship Id="rId6" Type="http://schemas.openxmlformats.org/officeDocument/2006/relationships/image" Target="../media/image56.png"/><Relationship Id="rId7" Type="http://schemas.openxmlformats.org/officeDocument/2006/relationships/image" Target="../media/image53.png"/><Relationship Id="rId8" Type="http://schemas.openxmlformats.org/officeDocument/2006/relationships/image" Target="../media/image44.png"/></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1.xml"/><Relationship Id="rId3" Type="http://schemas.openxmlformats.org/officeDocument/2006/relationships/image" Target="../media/image171.jpg"/></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 Id="rId3" Type="http://schemas.openxmlformats.org/officeDocument/2006/relationships/image" Target="../media/image105.png"/><Relationship Id="rId4" Type="http://schemas.openxmlformats.org/officeDocument/2006/relationships/image" Target="../media/image173.png"/><Relationship Id="rId5" Type="http://schemas.openxmlformats.org/officeDocument/2006/relationships/image" Target="../media/image177.png"/><Relationship Id="rId6" Type="http://schemas.openxmlformats.org/officeDocument/2006/relationships/image" Target="../media/image186.png"/><Relationship Id="rId7" Type="http://schemas.openxmlformats.org/officeDocument/2006/relationships/image" Target="../media/image20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3.xml"/><Relationship Id="rId3" Type="http://schemas.openxmlformats.org/officeDocument/2006/relationships/image" Target="../media/image105.png"/><Relationship Id="rId4" Type="http://schemas.openxmlformats.org/officeDocument/2006/relationships/image" Target="../media/image184.png"/><Relationship Id="rId9" Type="http://schemas.openxmlformats.org/officeDocument/2006/relationships/image" Target="../media/image178.png"/><Relationship Id="rId5" Type="http://schemas.openxmlformats.org/officeDocument/2006/relationships/image" Target="../media/image69.png"/><Relationship Id="rId6" Type="http://schemas.openxmlformats.org/officeDocument/2006/relationships/image" Target="../media/image56.png"/><Relationship Id="rId7" Type="http://schemas.openxmlformats.org/officeDocument/2006/relationships/image" Target="../media/image53.png"/><Relationship Id="rId8" Type="http://schemas.openxmlformats.org/officeDocument/2006/relationships/image" Target="../media/image44.png"/></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4.xml"/><Relationship Id="rId3" Type="http://schemas.openxmlformats.org/officeDocument/2006/relationships/image" Target="../media/image171.jp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5.xml"/><Relationship Id="rId3" Type="http://schemas.openxmlformats.org/officeDocument/2006/relationships/image" Target="../media/image105.png"/><Relationship Id="rId4" Type="http://schemas.openxmlformats.org/officeDocument/2006/relationships/image" Target="../media/image191.png"/><Relationship Id="rId5" Type="http://schemas.openxmlformats.org/officeDocument/2006/relationships/image" Target="../media/image190.png"/><Relationship Id="rId6" Type="http://schemas.openxmlformats.org/officeDocument/2006/relationships/image" Target="../media/image18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6.xml"/><Relationship Id="rId3" Type="http://schemas.openxmlformats.org/officeDocument/2006/relationships/image" Target="../media/image105.png"/><Relationship Id="rId4" Type="http://schemas.openxmlformats.org/officeDocument/2006/relationships/image" Target="../media/image188.png"/><Relationship Id="rId5" Type="http://schemas.openxmlformats.org/officeDocument/2006/relationships/image" Target="../media/image53.png"/><Relationship Id="rId6" Type="http://schemas.openxmlformats.org/officeDocument/2006/relationships/image" Target="../media/image174.png"/><Relationship Id="rId7" Type="http://schemas.openxmlformats.org/officeDocument/2006/relationships/image" Target="../media/image56.png"/><Relationship Id="rId8" Type="http://schemas.openxmlformats.org/officeDocument/2006/relationships/image" Target="../media/image50.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7.xml"/><Relationship Id="rId3" Type="http://schemas.openxmlformats.org/officeDocument/2006/relationships/image" Target="../media/image105.png"/><Relationship Id="rId4" Type="http://schemas.openxmlformats.org/officeDocument/2006/relationships/image" Target="../media/image197.png"/><Relationship Id="rId5" Type="http://schemas.openxmlformats.org/officeDocument/2006/relationships/image" Target="../media/image174.png"/><Relationship Id="rId6" Type="http://schemas.openxmlformats.org/officeDocument/2006/relationships/image" Target="../media/image56.pn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8.xml"/><Relationship Id="rId3" Type="http://schemas.openxmlformats.org/officeDocument/2006/relationships/image" Target="../media/image105.png"/><Relationship Id="rId4" Type="http://schemas.openxmlformats.org/officeDocument/2006/relationships/image" Target="../media/image56.png"/><Relationship Id="rId5" Type="http://schemas.openxmlformats.org/officeDocument/2006/relationships/image" Target="../media/image190.png"/><Relationship Id="rId6" Type="http://schemas.openxmlformats.org/officeDocument/2006/relationships/image" Target="../media/image44.png"/></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9.xml"/><Relationship Id="rId3" Type="http://schemas.openxmlformats.org/officeDocument/2006/relationships/image" Target="../media/image171.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37.png"/><Relationship Id="rId4" Type="http://schemas.openxmlformats.org/officeDocument/2006/relationships/image" Target="../media/image47.png"/><Relationship Id="rId5" Type="http://schemas.openxmlformats.org/officeDocument/2006/relationships/image" Target="../media/image15.png"/><Relationship Id="rId6" Type="http://schemas.openxmlformats.org/officeDocument/2006/relationships/image" Target="../media/image16.png"/></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0.xml"/><Relationship Id="rId3" Type="http://schemas.openxmlformats.org/officeDocument/2006/relationships/image" Target="../media/image10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1.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2.xml"/><Relationship Id="rId3" Type="http://schemas.openxmlformats.org/officeDocument/2006/relationships/image" Target="../media/image199.jpg"/><Relationship Id="rId4" Type="http://schemas.openxmlformats.org/officeDocument/2006/relationships/image" Target="../media/image196.png"/></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3.xml"/><Relationship Id="rId3" Type="http://schemas.openxmlformats.org/officeDocument/2006/relationships/image" Target="../media/image105.png"/><Relationship Id="rId4" Type="http://schemas.openxmlformats.org/officeDocument/2006/relationships/image" Target="../media/image200.png"/><Relationship Id="rId5" Type="http://schemas.openxmlformats.org/officeDocument/2006/relationships/image" Target="../media/image198.png"/><Relationship Id="rId6" Type="http://schemas.openxmlformats.org/officeDocument/2006/relationships/image" Target="../media/image220.png"/><Relationship Id="rId7" Type="http://schemas.openxmlformats.org/officeDocument/2006/relationships/image" Target="../media/image195.png"/><Relationship Id="rId8" Type="http://schemas.openxmlformats.org/officeDocument/2006/relationships/image" Target="../media/image117.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4.xml"/><Relationship Id="rId3" Type="http://schemas.openxmlformats.org/officeDocument/2006/relationships/image" Target="../media/image105.png"/><Relationship Id="rId4" Type="http://schemas.openxmlformats.org/officeDocument/2006/relationships/image" Target="../media/image200.png"/><Relationship Id="rId5" Type="http://schemas.openxmlformats.org/officeDocument/2006/relationships/image" Target="../media/image53.png"/><Relationship Id="rId6" Type="http://schemas.openxmlformats.org/officeDocument/2006/relationships/image" Target="../media/image174.png"/><Relationship Id="rId7" Type="http://schemas.openxmlformats.org/officeDocument/2006/relationships/image" Target="../media/image56.png"/><Relationship Id="rId8" Type="http://schemas.openxmlformats.org/officeDocument/2006/relationships/image" Target="../media/image194.png"/></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5.xml"/><Relationship Id="rId3" Type="http://schemas.openxmlformats.org/officeDocument/2006/relationships/image" Target="../media/image201.jpg"/><Relationship Id="rId4" Type="http://schemas.openxmlformats.org/officeDocument/2006/relationships/image" Target="../media/image203.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96.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7.xml"/><Relationship Id="rId3" Type="http://schemas.openxmlformats.org/officeDocument/2006/relationships/image" Target="../media/image214.png"/><Relationship Id="rId4" Type="http://schemas.openxmlformats.org/officeDocument/2006/relationships/image" Target="../media/image208.png"/></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8.xml"/><Relationship Id="rId3" Type="http://schemas.openxmlformats.org/officeDocument/2006/relationships/image" Target="../media/image128.jpg"/><Relationship Id="rId4" Type="http://schemas.openxmlformats.org/officeDocument/2006/relationships/image" Target="../media/image270.png"/><Relationship Id="rId5" Type="http://schemas.openxmlformats.org/officeDocument/2006/relationships/image" Target="../media/image267.png"/><Relationship Id="rId6" Type="http://schemas.openxmlformats.org/officeDocument/2006/relationships/image" Target="../media/image264.png"/><Relationship Id="rId7" Type="http://schemas.openxmlformats.org/officeDocument/2006/relationships/image" Target="../media/image266.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9.xml"/><Relationship Id="rId3" Type="http://schemas.openxmlformats.org/officeDocument/2006/relationships/image" Target="../media/image105.png"/><Relationship Id="rId4" Type="http://schemas.openxmlformats.org/officeDocument/2006/relationships/image" Target="../media/image270.png"/><Relationship Id="rId5" Type="http://schemas.openxmlformats.org/officeDocument/2006/relationships/image" Target="../media/image207.png"/><Relationship Id="rId6" Type="http://schemas.openxmlformats.org/officeDocument/2006/relationships/image" Target="../media/image213.png"/><Relationship Id="rId7" Type="http://schemas.openxmlformats.org/officeDocument/2006/relationships/image" Target="../media/image210.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pic>
        <p:nvPicPr>
          <p:cNvPr id="465" name="Google Shape;465;p1"/>
          <p:cNvPicPr preferRelativeResize="0"/>
          <p:nvPr/>
        </p:nvPicPr>
        <p:blipFill rotWithShape="1">
          <a:blip r:embed="rId3">
            <a:alphaModFix/>
          </a:blip>
          <a:srcRect b="0" l="0" r="0" t="0"/>
          <a:stretch/>
        </p:blipFill>
        <p:spPr>
          <a:xfrm>
            <a:off x="0" y="24664"/>
            <a:ext cx="9144000" cy="5094173"/>
          </a:xfrm>
          <a:prstGeom prst="rect">
            <a:avLst/>
          </a:prstGeom>
          <a:noFill/>
          <a:ln>
            <a:noFill/>
          </a:ln>
        </p:spPr>
      </p:pic>
      <p:sp>
        <p:nvSpPr>
          <p:cNvPr id="466" name="Google Shape;466;p1"/>
          <p:cNvSpPr/>
          <p:nvPr/>
        </p:nvSpPr>
        <p:spPr>
          <a:xfrm>
            <a:off x="5661085" y="2924355"/>
            <a:ext cx="1222795" cy="342900"/>
          </a:xfrm>
          <a:prstGeom prst="rect">
            <a:avLst/>
          </a:prstGeom>
          <a:solidFill>
            <a:srgbClr val="6B2B4F"/>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350">
              <a:solidFill>
                <a:schemeClr val="lt1"/>
              </a:solidFill>
              <a:latin typeface="Arial"/>
              <a:ea typeface="Arial"/>
              <a:cs typeface="Arial"/>
              <a:sym typeface="Arial"/>
            </a:endParaRPr>
          </a:p>
        </p:txBody>
      </p:sp>
      <p:sp>
        <p:nvSpPr>
          <p:cNvPr id="467" name="Google Shape;467;p1"/>
          <p:cNvSpPr txBox="1"/>
          <p:nvPr/>
        </p:nvSpPr>
        <p:spPr>
          <a:xfrm>
            <a:off x="5661085" y="2838903"/>
            <a:ext cx="1881052" cy="513805"/>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IN" sz="2800">
                <a:solidFill>
                  <a:schemeClr val="lt1"/>
                </a:solidFill>
                <a:latin typeface="Arial"/>
                <a:ea typeface="Arial"/>
                <a:cs typeface="Arial"/>
                <a:sym typeface="Arial"/>
              </a:rPr>
              <a:t>MALAYSIA</a:t>
            </a:r>
            <a:endParaRPr b="1" sz="1600">
              <a:solidFill>
                <a:schemeClr val="lt1"/>
              </a:solidFill>
              <a:latin typeface="Arial"/>
              <a:ea typeface="Arial"/>
              <a:cs typeface="Arial"/>
              <a:sym typeface="Arial"/>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6" name="Shape 586"/>
        <p:cNvGrpSpPr/>
        <p:nvPr/>
      </p:nvGrpSpPr>
      <p:grpSpPr>
        <a:xfrm>
          <a:off x="0" y="0"/>
          <a:ext cx="0" cy="0"/>
          <a:chOff x="0" y="0"/>
          <a:chExt cx="0" cy="0"/>
        </a:xfrm>
      </p:grpSpPr>
      <p:pic>
        <p:nvPicPr>
          <p:cNvPr id="587" name="Google Shape;587;p10"/>
          <p:cNvPicPr preferRelativeResize="0"/>
          <p:nvPr/>
        </p:nvPicPr>
        <p:blipFill rotWithShape="1">
          <a:blip r:embed="rId3">
            <a:alphaModFix/>
          </a:blip>
          <a:srcRect b="0" l="0" r="0" t="0"/>
          <a:stretch/>
        </p:blipFill>
        <p:spPr>
          <a:xfrm>
            <a:off x="0" y="5832"/>
            <a:ext cx="9144000" cy="5131837"/>
          </a:xfrm>
          <a:prstGeom prst="rect">
            <a:avLst/>
          </a:prstGeom>
          <a:noFill/>
          <a:ln>
            <a:noFill/>
          </a:ln>
        </p:spPr>
      </p:pic>
      <p:sp>
        <p:nvSpPr>
          <p:cNvPr id="588" name="Google Shape;588;p10"/>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Benefits</a:t>
            </a:r>
            <a:endParaRPr/>
          </a:p>
        </p:txBody>
      </p:sp>
      <p:pic>
        <p:nvPicPr>
          <p:cNvPr id="589" name="Google Shape;589;p10"/>
          <p:cNvPicPr preferRelativeResize="0"/>
          <p:nvPr/>
        </p:nvPicPr>
        <p:blipFill rotWithShape="1">
          <a:blip r:embed="rId4">
            <a:alphaModFix/>
          </a:blip>
          <a:srcRect b="0" l="0" r="0" t="0"/>
          <a:stretch/>
        </p:blipFill>
        <p:spPr>
          <a:xfrm>
            <a:off x="1" y="942974"/>
            <a:ext cx="4637013" cy="3975621"/>
          </a:xfrm>
          <a:prstGeom prst="rect">
            <a:avLst/>
          </a:prstGeom>
          <a:noFill/>
          <a:ln>
            <a:noFill/>
          </a:ln>
        </p:spPr>
      </p:pic>
      <p:sp>
        <p:nvSpPr>
          <p:cNvPr id="590" name="Google Shape;590;p10"/>
          <p:cNvSpPr/>
          <p:nvPr/>
        </p:nvSpPr>
        <p:spPr>
          <a:xfrm>
            <a:off x="4748384" y="1628776"/>
            <a:ext cx="4395617" cy="2428875"/>
          </a:xfrm>
          <a:prstGeom prst="roundRect">
            <a:avLst>
              <a:gd fmla="val 10000" name="adj"/>
            </a:avLst>
          </a:prstGeom>
          <a:solidFill>
            <a:srgbClr val="D4E2E8"/>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591" name="Google Shape;591;p10"/>
          <p:cNvPicPr preferRelativeResize="0"/>
          <p:nvPr/>
        </p:nvPicPr>
        <p:blipFill rotWithShape="1">
          <a:blip r:embed="rId5">
            <a:alphaModFix/>
          </a:blip>
          <a:srcRect b="0" l="0" r="0" t="0"/>
          <a:stretch/>
        </p:blipFill>
        <p:spPr>
          <a:xfrm>
            <a:off x="4748383" y="1875440"/>
            <a:ext cx="1895304" cy="1895304"/>
          </a:xfrm>
          <a:prstGeom prst="rect">
            <a:avLst/>
          </a:prstGeom>
          <a:noFill/>
          <a:ln>
            <a:noFill/>
          </a:ln>
          <a:effectLst>
            <a:outerShdw blurRad="76200" kx="1200000" rotWithShape="0" algn="br" sy="23000">
              <a:srgbClr val="000000">
                <a:alpha val="20000"/>
              </a:srgbClr>
            </a:outerShdw>
          </a:effectLst>
        </p:spPr>
      </p:pic>
      <p:sp>
        <p:nvSpPr>
          <p:cNvPr id="592" name="Google Shape;592;p10"/>
          <p:cNvSpPr/>
          <p:nvPr/>
        </p:nvSpPr>
        <p:spPr>
          <a:xfrm>
            <a:off x="6838951" y="1942116"/>
            <a:ext cx="2190749" cy="315310"/>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 USDA Certified</a:t>
            </a:r>
            <a:endParaRPr/>
          </a:p>
        </p:txBody>
      </p:sp>
      <p:sp>
        <p:nvSpPr>
          <p:cNvPr id="593" name="Google Shape;593;p10"/>
          <p:cNvSpPr/>
          <p:nvPr/>
        </p:nvSpPr>
        <p:spPr>
          <a:xfrm>
            <a:off x="6838951" y="2472600"/>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Cleans the air</a:t>
            </a:r>
            <a:endParaRPr/>
          </a:p>
        </p:txBody>
      </p:sp>
      <p:sp>
        <p:nvSpPr>
          <p:cNvPr id="594" name="Google Shape;594;p10"/>
          <p:cNvSpPr/>
          <p:nvPr/>
        </p:nvSpPr>
        <p:spPr>
          <a:xfrm>
            <a:off x="6838951" y="2930785"/>
            <a:ext cx="2190749" cy="583469"/>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37771" y="64535"/>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Natural ingredients and environmentally friendly</a:t>
            </a:r>
            <a:endParaRPr/>
          </a:p>
        </p:txBody>
      </p:sp>
      <p:pic>
        <p:nvPicPr>
          <p:cNvPr id="595" name="Google Shape;595;p10"/>
          <p:cNvPicPr preferRelativeResize="0"/>
          <p:nvPr/>
        </p:nvPicPr>
        <p:blipFill rotWithShape="1">
          <a:blip r:embed="rId6">
            <a:alphaModFix/>
          </a:blip>
          <a:srcRect b="0" l="0" r="0" t="0"/>
          <a:stretch/>
        </p:blipFill>
        <p:spPr>
          <a:xfrm>
            <a:off x="5604609" y="503830"/>
            <a:ext cx="1039078" cy="1001614"/>
          </a:xfrm>
          <a:prstGeom prst="rect">
            <a:avLst/>
          </a:prstGeom>
          <a:noFill/>
          <a:ln>
            <a:noFill/>
          </a:ln>
        </p:spPr>
      </p:pic>
      <p:pic>
        <p:nvPicPr>
          <p:cNvPr id="596" name="Google Shape;596;p10"/>
          <p:cNvPicPr preferRelativeResize="0"/>
          <p:nvPr/>
        </p:nvPicPr>
        <p:blipFill rotWithShape="1">
          <a:blip r:embed="rId7">
            <a:alphaModFix/>
          </a:blip>
          <a:srcRect b="0" l="0" r="0" t="0"/>
          <a:stretch/>
        </p:blipFill>
        <p:spPr>
          <a:xfrm>
            <a:off x="4475671" y="689110"/>
            <a:ext cx="1011252" cy="502868"/>
          </a:xfrm>
          <a:prstGeom prst="rect">
            <a:avLst/>
          </a:prstGeom>
          <a:noFill/>
          <a:ln>
            <a:noFill/>
          </a:ln>
        </p:spPr>
      </p:pic>
      <p:pic>
        <p:nvPicPr>
          <p:cNvPr descr="Logo&#10;&#10;Description automatically generated" id="597" name="Google Shape;597;p10"/>
          <p:cNvPicPr preferRelativeResize="0"/>
          <p:nvPr/>
        </p:nvPicPr>
        <p:blipFill rotWithShape="1">
          <a:blip r:embed="rId8">
            <a:alphaModFix/>
          </a:blip>
          <a:srcRect b="0" l="0" r="0" t="0"/>
          <a:stretch/>
        </p:blipFill>
        <p:spPr>
          <a:xfrm>
            <a:off x="6858001" y="816791"/>
            <a:ext cx="820010" cy="537176"/>
          </a:xfrm>
          <a:prstGeom prst="rect">
            <a:avLst/>
          </a:prstGeom>
          <a:noFill/>
          <a:ln>
            <a:noFill/>
          </a:ln>
        </p:spPr>
      </p:pic>
      <p:grpSp>
        <p:nvGrpSpPr>
          <p:cNvPr id="598" name="Google Shape;598;p10"/>
          <p:cNvGrpSpPr/>
          <p:nvPr/>
        </p:nvGrpSpPr>
        <p:grpSpPr>
          <a:xfrm>
            <a:off x="8521371" y="3884793"/>
            <a:ext cx="622629" cy="1298626"/>
            <a:chOff x="8144000" y="3981938"/>
            <a:chExt cx="1000000" cy="2085714"/>
          </a:xfrm>
        </p:grpSpPr>
        <p:pic>
          <p:nvPicPr>
            <p:cNvPr id="599" name="Google Shape;599;p10"/>
            <p:cNvPicPr preferRelativeResize="0"/>
            <p:nvPr/>
          </p:nvPicPr>
          <p:blipFill rotWithShape="1">
            <a:blip r:embed="rId9">
              <a:alphaModFix/>
            </a:blip>
            <a:srcRect b="0" l="0" r="0" t="0"/>
            <a:stretch/>
          </p:blipFill>
          <p:spPr>
            <a:xfrm>
              <a:off x="8144000" y="3981938"/>
              <a:ext cx="1000000" cy="2085714"/>
            </a:xfrm>
            <a:prstGeom prst="rect">
              <a:avLst/>
            </a:prstGeom>
            <a:noFill/>
            <a:ln>
              <a:noFill/>
            </a:ln>
          </p:spPr>
        </p:pic>
        <p:sp>
          <p:nvSpPr>
            <p:cNvPr id="600" name="Google Shape;600;p10"/>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0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15" name="Shape 2015"/>
        <p:cNvGrpSpPr/>
        <p:nvPr/>
      </p:nvGrpSpPr>
      <p:grpSpPr>
        <a:xfrm>
          <a:off x="0" y="0"/>
          <a:ext cx="0" cy="0"/>
          <a:chOff x="0" y="0"/>
          <a:chExt cx="0" cy="0"/>
        </a:xfrm>
      </p:grpSpPr>
      <p:pic>
        <p:nvPicPr>
          <p:cNvPr id="2016" name="Google Shape;2016;p100"/>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2017" name="Google Shape;2017;p100"/>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2018" name="Google Shape;2018;p100"/>
          <p:cNvSpPr txBox="1"/>
          <p:nvPr/>
        </p:nvSpPr>
        <p:spPr>
          <a:xfrm>
            <a:off x="1659731" y="277683"/>
            <a:ext cx="4704593"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Woodcare Satinwood</a:t>
            </a:r>
            <a:endParaRPr sz="2400">
              <a:solidFill>
                <a:schemeClr val="dk1"/>
              </a:solidFill>
              <a:latin typeface="Arial"/>
              <a:ea typeface="Arial"/>
              <a:cs typeface="Arial"/>
              <a:sym typeface="Arial"/>
            </a:endParaRPr>
          </a:p>
        </p:txBody>
      </p:sp>
      <p:sp>
        <p:nvSpPr>
          <p:cNvPr id="2019" name="Google Shape;2019;p100"/>
          <p:cNvSpPr/>
          <p:nvPr/>
        </p:nvSpPr>
        <p:spPr>
          <a:xfrm>
            <a:off x="2019" y="3398516"/>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Satin</a:t>
            </a:r>
            <a:endParaRPr/>
          </a:p>
        </p:txBody>
      </p:sp>
      <p:sp>
        <p:nvSpPr>
          <p:cNvPr id="2020" name="Google Shape;2020;p100"/>
          <p:cNvSpPr/>
          <p:nvPr/>
        </p:nvSpPr>
        <p:spPr>
          <a:xfrm>
            <a:off x="598475" y="224433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2021" name="Google Shape;2021;p100"/>
          <p:cNvSpPr/>
          <p:nvPr/>
        </p:nvSpPr>
        <p:spPr>
          <a:xfrm>
            <a:off x="1893461" y="127568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2 Coats</a:t>
            </a:r>
            <a:endParaRPr/>
          </a:p>
        </p:txBody>
      </p:sp>
      <p:sp>
        <p:nvSpPr>
          <p:cNvPr id="2022" name="Google Shape;2022;p100"/>
          <p:cNvSpPr/>
          <p:nvPr/>
        </p:nvSpPr>
        <p:spPr>
          <a:xfrm>
            <a:off x="2864255" y="933639"/>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2x</a:t>
            </a:r>
            <a:endParaRPr sz="1800">
              <a:solidFill>
                <a:schemeClr val="lt1"/>
              </a:solidFill>
              <a:latin typeface="Arial"/>
              <a:ea typeface="Arial"/>
              <a:cs typeface="Arial"/>
              <a:sym typeface="Arial"/>
            </a:endParaRPr>
          </a:p>
        </p:txBody>
      </p:sp>
      <p:sp>
        <p:nvSpPr>
          <p:cNvPr id="2023" name="Google Shape;2023;p100"/>
          <p:cNvSpPr/>
          <p:nvPr/>
        </p:nvSpPr>
        <p:spPr>
          <a:xfrm>
            <a:off x="1162305" y="31193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024" name="Google Shape;2024;p100"/>
          <p:cNvPicPr preferRelativeResize="0"/>
          <p:nvPr/>
        </p:nvPicPr>
        <p:blipFill rotWithShape="1">
          <a:blip r:embed="rId4">
            <a:alphaModFix/>
          </a:blip>
          <a:srcRect b="0" l="0" r="0" t="0"/>
          <a:stretch/>
        </p:blipFill>
        <p:spPr>
          <a:xfrm>
            <a:off x="1442871" y="3374214"/>
            <a:ext cx="559207" cy="576153"/>
          </a:xfrm>
          <a:prstGeom prst="rect">
            <a:avLst/>
          </a:prstGeom>
          <a:noFill/>
          <a:ln>
            <a:noFill/>
          </a:ln>
        </p:spPr>
      </p:pic>
      <p:sp>
        <p:nvSpPr>
          <p:cNvPr id="2025" name="Google Shape;2025;p100"/>
          <p:cNvSpPr/>
          <p:nvPr/>
        </p:nvSpPr>
        <p:spPr>
          <a:xfrm>
            <a:off x="1608250" y="187763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2026" name="Google Shape;2026;p100"/>
          <p:cNvGrpSpPr/>
          <p:nvPr/>
        </p:nvGrpSpPr>
        <p:grpSpPr>
          <a:xfrm>
            <a:off x="1919649" y="2164228"/>
            <a:ext cx="546883" cy="468541"/>
            <a:chOff x="2589132" y="899362"/>
            <a:chExt cx="546883" cy="468541"/>
          </a:xfrm>
        </p:grpSpPr>
        <p:cxnSp>
          <p:nvCxnSpPr>
            <p:cNvPr id="2027" name="Google Shape;2027;p100"/>
            <p:cNvCxnSpPr/>
            <p:nvPr/>
          </p:nvCxnSpPr>
          <p:spPr>
            <a:xfrm flipH="1" rot="-5400000">
              <a:off x="2589132" y="899362"/>
              <a:ext cx="454024" cy="454024"/>
            </a:xfrm>
            <a:prstGeom prst="bentConnector3">
              <a:avLst>
                <a:gd fmla="val -178240" name="adj1"/>
              </a:avLst>
            </a:prstGeom>
            <a:noFill/>
            <a:ln cap="flat" cmpd="sng" w="19050">
              <a:solidFill>
                <a:schemeClr val="dk1"/>
              </a:solidFill>
              <a:prstDash val="solid"/>
              <a:miter lim="800000"/>
              <a:headEnd len="med" w="med" type="triangle"/>
              <a:tailEnd len="med" w="med" type="triangle"/>
            </a:ln>
          </p:spPr>
        </p:cxnSp>
        <p:sp>
          <p:nvSpPr>
            <p:cNvPr id="2028" name="Google Shape;2028;p100"/>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2029" name="Google Shape;2029;p100"/>
            <p:cNvCxnSpPr/>
            <p:nvPr/>
          </p:nvCxnSpPr>
          <p:spPr>
            <a:xfrm flipH="1" rot="-5400000">
              <a:off x="2652367" y="913879"/>
              <a:ext cx="454024" cy="454024"/>
            </a:xfrm>
            <a:prstGeom prst="bentConnector3">
              <a:avLst>
                <a:gd fmla="val -274744" name="adj1"/>
              </a:avLst>
            </a:prstGeom>
            <a:noFill/>
            <a:ln cap="flat" cmpd="sng" w="19050">
              <a:solidFill>
                <a:schemeClr val="dk1"/>
              </a:solidFill>
              <a:prstDash val="solid"/>
              <a:miter lim="800000"/>
              <a:headEnd len="med" w="med" type="triangle"/>
              <a:tailEnd len="med" w="med" type="triangle"/>
            </a:ln>
          </p:spPr>
        </p:cxnSp>
      </p:grpSp>
      <p:sp>
        <p:nvSpPr>
          <p:cNvPr id="2030" name="Google Shape;2030;p100"/>
          <p:cNvSpPr/>
          <p:nvPr/>
        </p:nvSpPr>
        <p:spPr>
          <a:xfrm>
            <a:off x="5877622" y="1128467"/>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Solvent based</a:t>
            </a:r>
            <a:endParaRPr/>
          </a:p>
        </p:txBody>
      </p:sp>
      <p:sp>
        <p:nvSpPr>
          <p:cNvPr id="2031" name="Google Shape;2031;p100"/>
          <p:cNvSpPr/>
          <p:nvPr/>
        </p:nvSpPr>
        <p:spPr>
          <a:xfrm>
            <a:off x="4826449" y="8676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032" name="Google Shape;2032;p100"/>
          <p:cNvPicPr preferRelativeResize="0"/>
          <p:nvPr/>
        </p:nvPicPr>
        <p:blipFill rotWithShape="1">
          <a:blip r:embed="rId5">
            <a:alphaModFix/>
          </a:blip>
          <a:srcRect b="0" l="0" r="0" t="0"/>
          <a:stretch/>
        </p:blipFill>
        <p:spPr>
          <a:xfrm>
            <a:off x="5166298" y="1128467"/>
            <a:ext cx="452686" cy="564248"/>
          </a:xfrm>
          <a:prstGeom prst="rect">
            <a:avLst/>
          </a:prstGeom>
          <a:noFill/>
          <a:ln>
            <a:noFill/>
          </a:ln>
        </p:spPr>
      </p:pic>
      <p:sp>
        <p:nvSpPr>
          <p:cNvPr id="2033" name="Google Shape;2033;p100"/>
          <p:cNvSpPr/>
          <p:nvPr/>
        </p:nvSpPr>
        <p:spPr>
          <a:xfrm>
            <a:off x="6925482" y="240439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2034" name="Google Shape;2034;p100"/>
          <p:cNvSpPr/>
          <p:nvPr/>
        </p:nvSpPr>
        <p:spPr>
          <a:xfrm>
            <a:off x="6017801" y="201948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035" name="Google Shape;2035;p100"/>
          <p:cNvPicPr preferRelativeResize="0"/>
          <p:nvPr/>
        </p:nvPicPr>
        <p:blipFill rotWithShape="1">
          <a:blip r:embed="rId6">
            <a:alphaModFix/>
          </a:blip>
          <a:srcRect b="0" l="0" r="0" t="0"/>
          <a:stretch/>
        </p:blipFill>
        <p:spPr>
          <a:xfrm>
            <a:off x="6348014" y="2261402"/>
            <a:ext cx="577468" cy="602216"/>
          </a:xfrm>
          <a:prstGeom prst="rect">
            <a:avLst/>
          </a:prstGeom>
          <a:noFill/>
          <a:ln>
            <a:noFill/>
          </a:ln>
        </p:spPr>
      </p:pic>
      <p:sp>
        <p:nvSpPr>
          <p:cNvPr id="2036" name="Google Shape;2036;p100"/>
          <p:cNvSpPr/>
          <p:nvPr/>
        </p:nvSpPr>
        <p:spPr>
          <a:xfrm>
            <a:off x="7343993" y="3502401"/>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Smooth finish</a:t>
            </a:r>
            <a:endParaRPr/>
          </a:p>
        </p:txBody>
      </p:sp>
      <p:sp>
        <p:nvSpPr>
          <p:cNvPr id="2037" name="Google Shape;2037;p100"/>
          <p:cNvSpPr/>
          <p:nvPr/>
        </p:nvSpPr>
        <p:spPr>
          <a:xfrm>
            <a:off x="6364324" y="318842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038" name="Google Shape;2038;p100"/>
          <p:cNvPicPr preferRelativeResize="0"/>
          <p:nvPr/>
        </p:nvPicPr>
        <p:blipFill rotWithShape="1">
          <a:blip r:embed="rId7">
            <a:alphaModFix/>
          </a:blip>
          <a:srcRect b="0" l="0" r="0" t="0"/>
          <a:stretch/>
        </p:blipFill>
        <p:spPr>
          <a:xfrm>
            <a:off x="6684705" y="3502401"/>
            <a:ext cx="563943" cy="467953"/>
          </a:xfrm>
          <a:prstGeom prst="rect">
            <a:avLst/>
          </a:prstGeom>
          <a:noFill/>
          <a:ln>
            <a:noFill/>
          </a:ln>
        </p:spPr>
      </p:pic>
      <p:pic>
        <p:nvPicPr>
          <p:cNvPr descr="A picture containing graphical user interface&#10;&#10;Description automatically generated" id="2039" name="Google Shape;2039;p100"/>
          <p:cNvPicPr preferRelativeResize="0"/>
          <p:nvPr/>
        </p:nvPicPr>
        <p:blipFill rotWithShape="1">
          <a:blip r:embed="rId8">
            <a:alphaModFix/>
          </a:blip>
          <a:srcRect b="5896" l="0" r="0" t="0"/>
          <a:stretch/>
        </p:blipFill>
        <p:spPr>
          <a:xfrm>
            <a:off x="3439042" y="2284073"/>
            <a:ext cx="1868032" cy="2228886"/>
          </a:xfrm>
          <a:prstGeom prst="rect">
            <a:avLst/>
          </a:prstGeom>
          <a:noFill/>
          <a:ln>
            <a:noFill/>
          </a:ln>
          <a:effectLst>
            <a:outerShdw blurRad="76200" kx="1200000" rotWithShape="0" algn="br" sy="23000">
              <a:srgbClr val="000000">
                <a:alpha val="20000"/>
              </a:srgbClr>
            </a:outerShdw>
          </a:effectLst>
        </p:spPr>
      </p:pic>
    </p:spTree>
  </p:cSld>
  <p:clrMapOvr>
    <a:masterClrMapping/>
  </p:clrMapOvr>
</p:sld>
</file>

<file path=ppt/slides/slide10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4" name="Shape 2044"/>
        <p:cNvGrpSpPr/>
        <p:nvPr/>
      </p:nvGrpSpPr>
      <p:grpSpPr>
        <a:xfrm>
          <a:off x="0" y="0"/>
          <a:ext cx="0" cy="0"/>
          <a:chOff x="0" y="0"/>
          <a:chExt cx="0" cy="0"/>
        </a:xfrm>
      </p:grpSpPr>
      <p:pic>
        <p:nvPicPr>
          <p:cNvPr descr="Boards with unfocused background" id="2045" name="Google Shape;2045;p10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A picture containing graphical user interface&#10;&#10;Description automatically generated" id="2046" name="Google Shape;2046;p101"/>
          <p:cNvPicPr preferRelativeResize="0"/>
          <p:nvPr/>
        </p:nvPicPr>
        <p:blipFill rotWithShape="1">
          <a:blip r:embed="rId4">
            <a:alphaModFix/>
          </a:blip>
          <a:srcRect b="6237" l="0" r="0" t="0"/>
          <a:stretch/>
        </p:blipFill>
        <p:spPr>
          <a:xfrm>
            <a:off x="1091841" y="2394219"/>
            <a:ext cx="1859724" cy="2228887"/>
          </a:xfrm>
          <a:prstGeom prst="rect">
            <a:avLst/>
          </a:prstGeom>
          <a:noFill/>
          <a:ln>
            <a:noFill/>
          </a:ln>
          <a:effectLst>
            <a:outerShdw blurRad="76200" kx="1200000" rotWithShape="0" algn="br" sy="23000">
              <a:srgbClr val="000000">
                <a:alpha val="20000"/>
              </a:srgbClr>
            </a:outerShdw>
          </a:effectLst>
        </p:spPr>
      </p:pic>
      <p:sp>
        <p:nvSpPr>
          <p:cNvPr id="2047" name="Google Shape;2047;p101"/>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2048" name="Google Shape;2048;p101"/>
          <p:cNvSpPr txBox="1"/>
          <p:nvPr/>
        </p:nvSpPr>
        <p:spPr>
          <a:xfrm>
            <a:off x="2021703" y="58729"/>
            <a:ext cx="4367213"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Woodcare Timbertone</a:t>
            </a:r>
            <a:endParaRPr sz="2400">
              <a:solidFill>
                <a:schemeClr val="dk1"/>
              </a:solidFill>
              <a:latin typeface="Arial"/>
              <a:ea typeface="Arial"/>
              <a:cs typeface="Arial"/>
              <a:sym typeface="Arial"/>
            </a:endParaRPr>
          </a:p>
        </p:txBody>
      </p:sp>
      <p:pic>
        <p:nvPicPr>
          <p:cNvPr id="2049" name="Google Shape;2049;p101"/>
          <p:cNvPicPr preferRelativeResize="0"/>
          <p:nvPr/>
        </p:nvPicPr>
        <p:blipFill rotWithShape="1">
          <a:blip r:embed="rId5">
            <a:alphaModFix/>
          </a:blip>
          <a:srcRect b="0" l="0" r="0" t="0"/>
          <a:stretch/>
        </p:blipFill>
        <p:spPr>
          <a:xfrm>
            <a:off x="3685706" y="1086547"/>
            <a:ext cx="5013461" cy="3342308"/>
          </a:xfrm>
          <a:prstGeom prst="rect">
            <a:avLst/>
          </a:prstGeom>
          <a:noFill/>
          <a:ln>
            <a:noFill/>
          </a:ln>
          <a:effectLst>
            <a:outerShdw blurRad="76200" kx="1200000" rotWithShape="0" algn="br" sy="23000">
              <a:srgbClr val="000000">
                <a:alpha val="20000"/>
              </a:srgbClr>
            </a:outerShdw>
          </a:effectLst>
        </p:spPr>
      </p:pic>
      <p:sp>
        <p:nvSpPr>
          <p:cNvPr id="2050" name="Google Shape;2050;p101"/>
          <p:cNvSpPr/>
          <p:nvPr/>
        </p:nvSpPr>
        <p:spPr>
          <a:xfrm>
            <a:off x="2104556" y="1356691"/>
            <a:ext cx="962025" cy="440934"/>
          </a:xfrm>
          <a:custGeom>
            <a:rect b="b" l="l" r="r" t="t"/>
            <a:pathLst>
              <a:path extrusionOk="0" h="120000" w="120000">
                <a:moveTo>
                  <a:pt x="0" y="0"/>
                </a:moveTo>
                <a:lnTo>
                  <a:pt x="120000" y="0"/>
                </a:lnTo>
                <a:lnTo>
                  <a:pt x="120000" y="120000"/>
                </a:lnTo>
                <a:lnTo>
                  <a:pt x="0" y="120000"/>
                </a:lnTo>
                <a:close/>
              </a:path>
              <a:path extrusionOk="0" fill="none" h="120000" w="120000">
                <a:moveTo>
                  <a:pt x="121882" y="22500"/>
                </a:moveTo>
                <a:lnTo>
                  <a:pt x="151088" y="82121"/>
                </a:lnTo>
                <a:lnTo>
                  <a:pt x="212515" y="80563"/>
                </a:lnTo>
              </a:path>
            </a:pathLst>
          </a:custGeom>
          <a:solidFill>
            <a:srgbClr val="00B050"/>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lang="en-IN" sz="1400">
                <a:solidFill>
                  <a:schemeClr val="lt1"/>
                </a:solidFill>
                <a:latin typeface="Arial"/>
                <a:ea typeface="Arial"/>
                <a:cs typeface="Arial"/>
                <a:sym typeface="Arial"/>
              </a:rPr>
              <a:t>Wood Panels</a:t>
            </a:r>
            <a:endParaRPr/>
          </a:p>
        </p:txBody>
      </p:sp>
      <p:sp>
        <p:nvSpPr>
          <p:cNvPr id="2051" name="Google Shape;2051;p101"/>
          <p:cNvSpPr/>
          <p:nvPr/>
        </p:nvSpPr>
        <p:spPr>
          <a:xfrm>
            <a:off x="3724296" y="4554074"/>
            <a:ext cx="962025" cy="440934"/>
          </a:xfrm>
          <a:custGeom>
            <a:rect b="b" l="l" r="r" t="t"/>
            <a:pathLst>
              <a:path extrusionOk="0" h="120000" w="120000">
                <a:moveTo>
                  <a:pt x="0" y="0"/>
                </a:moveTo>
                <a:lnTo>
                  <a:pt x="120000" y="0"/>
                </a:lnTo>
                <a:lnTo>
                  <a:pt x="120000" y="120000"/>
                </a:lnTo>
                <a:lnTo>
                  <a:pt x="0" y="120000"/>
                </a:lnTo>
                <a:close/>
              </a:path>
              <a:path extrusionOk="0" fill="none" h="120000" w="120000">
                <a:moveTo>
                  <a:pt x="121882" y="22500"/>
                </a:moveTo>
                <a:lnTo>
                  <a:pt x="151088" y="19908"/>
                </a:lnTo>
                <a:lnTo>
                  <a:pt x="178060" y="-113854"/>
                </a:lnTo>
              </a:path>
            </a:pathLst>
          </a:custGeom>
          <a:solidFill>
            <a:srgbClr val="00B050"/>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lang="en-IN" sz="1400">
                <a:solidFill>
                  <a:schemeClr val="lt1"/>
                </a:solidFill>
                <a:latin typeface="Arial"/>
                <a:ea typeface="Arial"/>
                <a:cs typeface="Arial"/>
                <a:sym typeface="Arial"/>
              </a:rPr>
              <a:t>Parquet Flooring</a:t>
            </a:r>
            <a:endParaRPr/>
          </a:p>
        </p:txBody>
      </p:sp>
      <p:sp>
        <p:nvSpPr>
          <p:cNvPr id="2052" name="Google Shape;2052;p101"/>
          <p:cNvSpPr/>
          <p:nvPr/>
        </p:nvSpPr>
        <p:spPr>
          <a:xfrm>
            <a:off x="5907903" y="4554074"/>
            <a:ext cx="962025" cy="440934"/>
          </a:xfrm>
          <a:custGeom>
            <a:rect b="b" l="l" r="r" t="t"/>
            <a:pathLst>
              <a:path extrusionOk="0" h="120000" w="120000">
                <a:moveTo>
                  <a:pt x="0" y="0"/>
                </a:moveTo>
                <a:lnTo>
                  <a:pt x="120000" y="0"/>
                </a:lnTo>
                <a:lnTo>
                  <a:pt x="120000" y="120000"/>
                </a:lnTo>
                <a:lnTo>
                  <a:pt x="0" y="120000"/>
                </a:lnTo>
                <a:close/>
              </a:path>
              <a:path extrusionOk="0" fill="none" h="120000" w="120000">
                <a:moveTo>
                  <a:pt x="121882" y="22500"/>
                </a:moveTo>
                <a:lnTo>
                  <a:pt x="151088" y="19908"/>
                </a:lnTo>
                <a:lnTo>
                  <a:pt x="47366" y="-147552"/>
                </a:lnTo>
              </a:path>
            </a:pathLst>
          </a:custGeom>
          <a:solidFill>
            <a:srgbClr val="00B050"/>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rPr lang="en-IN" sz="1400">
                <a:solidFill>
                  <a:schemeClr val="lt1"/>
                </a:solidFill>
                <a:latin typeface="Arial"/>
                <a:ea typeface="Arial"/>
                <a:cs typeface="Arial"/>
                <a:sym typeface="Arial"/>
              </a:rPr>
              <a:t>Wooden furniture</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7" name="Shape 2057"/>
        <p:cNvGrpSpPr/>
        <p:nvPr/>
      </p:nvGrpSpPr>
      <p:grpSpPr>
        <a:xfrm>
          <a:off x="0" y="0"/>
          <a:ext cx="0" cy="0"/>
          <a:chOff x="0" y="0"/>
          <a:chExt cx="0" cy="0"/>
        </a:xfrm>
      </p:grpSpPr>
      <p:pic>
        <p:nvPicPr>
          <p:cNvPr id="2058" name="Google Shape;2058;p102"/>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2059" name="Google Shape;2059;p102"/>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2060" name="Google Shape;2060;p102"/>
          <p:cNvSpPr txBox="1"/>
          <p:nvPr/>
        </p:nvSpPr>
        <p:spPr>
          <a:xfrm>
            <a:off x="1659731" y="277683"/>
            <a:ext cx="4704593"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Woodcare Timbertone</a:t>
            </a:r>
            <a:endParaRPr sz="2400">
              <a:solidFill>
                <a:schemeClr val="dk1"/>
              </a:solidFill>
              <a:latin typeface="Arial"/>
              <a:ea typeface="Arial"/>
              <a:cs typeface="Arial"/>
              <a:sym typeface="Arial"/>
            </a:endParaRPr>
          </a:p>
        </p:txBody>
      </p:sp>
      <p:sp>
        <p:nvSpPr>
          <p:cNvPr id="2061" name="Google Shape;2061;p102"/>
          <p:cNvSpPr/>
          <p:nvPr/>
        </p:nvSpPr>
        <p:spPr>
          <a:xfrm>
            <a:off x="2019" y="3398516"/>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Clear Gloss or</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Satin</a:t>
            </a:r>
            <a:endParaRPr/>
          </a:p>
        </p:txBody>
      </p:sp>
      <p:sp>
        <p:nvSpPr>
          <p:cNvPr id="2062" name="Google Shape;2062;p102"/>
          <p:cNvSpPr/>
          <p:nvPr/>
        </p:nvSpPr>
        <p:spPr>
          <a:xfrm>
            <a:off x="598475" y="224433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15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2063" name="Google Shape;2063;p102"/>
          <p:cNvSpPr/>
          <p:nvPr/>
        </p:nvSpPr>
        <p:spPr>
          <a:xfrm>
            <a:off x="1893461" y="127568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2 Coats</a:t>
            </a:r>
            <a:endParaRPr/>
          </a:p>
        </p:txBody>
      </p:sp>
      <p:sp>
        <p:nvSpPr>
          <p:cNvPr id="2064" name="Google Shape;2064;p102"/>
          <p:cNvSpPr/>
          <p:nvPr/>
        </p:nvSpPr>
        <p:spPr>
          <a:xfrm>
            <a:off x="2864255" y="933639"/>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3x</a:t>
            </a:r>
            <a:endParaRPr sz="1800">
              <a:solidFill>
                <a:schemeClr val="lt1"/>
              </a:solidFill>
              <a:latin typeface="Arial"/>
              <a:ea typeface="Arial"/>
              <a:cs typeface="Arial"/>
              <a:sym typeface="Arial"/>
            </a:endParaRPr>
          </a:p>
        </p:txBody>
      </p:sp>
      <p:sp>
        <p:nvSpPr>
          <p:cNvPr id="2065" name="Google Shape;2065;p102"/>
          <p:cNvSpPr/>
          <p:nvPr/>
        </p:nvSpPr>
        <p:spPr>
          <a:xfrm>
            <a:off x="1162305" y="31193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066" name="Google Shape;2066;p102"/>
          <p:cNvPicPr preferRelativeResize="0"/>
          <p:nvPr/>
        </p:nvPicPr>
        <p:blipFill rotWithShape="1">
          <a:blip r:embed="rId4">
            <a:alphaModFix/>
          </a:blip>
          <a:srcRect b="0" l="0" r="0" t="0"/>
          <a:stretch/>
        </p:blipFill>
        <p:spPr>
          <a:xfrm>
            <a:off x="1442871" y="3374214"/>
            <a:ext cx="559207" cy="576153"/>
          </a:xfrm>
          <a:prstGeom prst="rect">
            <a:avLst/>
          </a:prstGeom>
          <a:noFill/>
          <a:ln>
            <a:noFill/>
          </a:ln>
        </p:spPr>
      </p:pic>
      <p:sp>
        <p:nvSpPr>
          <p:cNvPr id="2067" name="Google Shape;2067;p102"/>
          <p:cNvSpPr/>
          <p:nvPr/>
        </p:nvSpPr>
        <p:spPr>
          <a:xfrm>
            <a:off x="1608250" y="187763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2068" name="Google Shape;2068;p102"/>
          <p:cNvGrpSpPr/>
          <p:nvPr/>
        </p:nvGrpSpPr>
        <p:grpSpPr>
          <a:xfrm>
            <a:off x="1919649" y="2164228"/>
            <a:ext cx="546883" cy="468541"/>
            <a:chOff x="2589132" y="899362"/>
            <a:chExt cx="546883" cy="468541"/>
          </a:xfrm>
        </p:grpSpPr>
        <p:cxnSp>
          <p:nvCxnSpPr>
            <p:cNvPr id="2069" name="Google Shape;2069;p102"/>
            <p:cNvCxnSpPr/>
            <p:nvPr/>
          </p:nvCxnSpPr>
          <p:spPr>
            <a:xfrm flipH="1" rot="-5400000">
              <a:off x="2589132" y="899362"/>
              <a:ext cx="454024" cy="454024"/>
            </a:xfrm>
            <a:prstGeom prst="bentConnector3">
              <a:avLst>
                <a:gd fmla="val -178240" name="adj1"/>
              </a:avLst>
            </a:prstGeom>
            <a:noFill/>
            <a:ln cap="flat" cmpd="sng" w="19050">
              <a:solidFill>
                <a:schemeClr val="dk1"/>
              </a:solidFill>
              <a:prstDash val="solid"/>
              <a:miter lim="800000"/>
              <a:headEnd len="med" w="med" type="triangle"/>
              <a:tailEnd len="med" w="med" type="triangle"/>
            </a:ln>
          </p:spPr>
        </p:cxnSp>
        <p:sp>
          <p:nvSpPr>
            <p:cNvPr id="2070" name="Google Shape;2070;p102"/>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2071" name="Google Shape;2071;p102"/>
            <p:cNvCxnSpPr/>
            <p:nvPr/>
          </p:nvCxnSpPr>
          <p:spPr>
            <a:xfrm flipH="1" rot="-5400000">
              <a:off x="2652367" y="913879"/>
              <a:ext cx="454024" cy="454024"/>
            </a:xfrm>
            <a:prstGeom prst="bentConnector3">
              <a:avLst>
                <a:gd fmla="val -274744" name="adj1"/>
              </a:avLst>
            </a:prstGeom>
            <a:noFill/>
            <a:ln cap="flat" cmpd="sng" w="19050">
              <a:solidFill>
                <a:schemeClr val="dk1"/>
              </a:solidFill>
              <a:prstDash val="solid"/>
              <a:miter lim="800000"/>
              <a:headEnd len="med" w="med" type="triangle"/>
              <a:tailEnd len="med" w="med" type="triangle"/>
            </a:ln>
          </p:spPr>
        </p:cxnSp>
      </p:grpSp>
      <p:sp>
        <p:nvSpPr>
          <p:cNvPr id="2072" name="Google Shape;2072;p102"/>
          <p:cNvSpPr/>
          <p:nvPr/>
        </p:nvSpPr>
        <p:spPr>
          <a:xfrm>
            <a:off x="5877622" y="1128467"/>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Solvent based</a:t>
            </a:r>
            <a:endParaRPr/>
          </a:p>
        </p:txBody>
      </p:sp>
      <p:sp>
        <p:nvSpPr>
          <p:cNvPr id="2073" name="Google Shape;2073;p102"/>
          <p:cNvSpPr/>
          <p:nvPr/>
        </p:nvSpPr>
        <p:spPr>
          <a:xfrm>
            <a:off x="4826449" y="8676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074" name="Google Shape;2074;p102"/>
          <p:cNvPicPr preferRelativeResize="0"/>
          <p:nvPr/>
        </p:nvPicPr>
        <p:blipFill rotWithShape="1">
          <a:blip r:embed="rId5">
            <a:alphaModFix/>
          </a:blip>
          <a:srcRect b="0" l="0" r="0" t="0"/>
          <a:stretch/>
        </p:blipFill>
        <p:spPr>
          <a:xfrm>
            <a:off x="5166298" y="1128467"/>
            <a:ext cx="452686" cy="564248"/>
          </a:xfrm>
          <a:prstGeom prst="rect">
            <a:avLst/>
          </a:prstGeom>
          <a:noFill/>
          <a:ln>
            <a:noFill/>
          </a:ln>
        </p:spPr>
      </p:pic>
      <p:sp>
        <p:nvSpPr>
          <p:cNvPr id="2075" name="Google Shape;2075;p102"/>
          <p:cNvSpPr/>
          <p:nvPr/>
        </p:nvSpPr>
        <p:spPr>
          <a:xfrm>
            <a:off x="6925482" y="240439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2076" name="Google Shape;2076;p102"/>
          <p:cNvSpPr/>
          <p:nvPr/>
        </p:nvSpPr>
        <p:spPr>
          <a:xfrm>
            <a:off x="6017801" y="201948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077" name="Google Shape;2077;p102"/>
          <p:cNvPicPr preferRelativeResize="0"/>
          <p:nvPr/>
        </p:nvPicPr>
        <p:blipFill rotWithShape="1">
          <a:blip r:embed="rId6">
            <a:alphaModFix/>
          </a:blip>
          <a:srcRect b="0" l="0" r="0" t="0"/>
          <a:stretch/>
        </p:blipFill>
        <p:spPr>
          <a:xfrm>
            <a:off x="6348014" y="2261402"/>
            <a:ext cx="577468" cy="602216"/>
          </a:xfrm>
          <a:prstGeom prst="rect">
            <a:avLst/>
          </a:prstGeom>
          <a:noFill/>
          <a:ln>
            <a:noFill/>
          </a:ln>
        </p:spPr>
      </p:pic>
      <p:sp>
        <p:nvSpPr>
          <p:cNvPr id="2078" name="Google Shape;2078;p102"/>
          <p:cNvSpPr/>
          <p:nvPr/>
        </p:nvSpPr>
        <p:spPr>
          <a:xfrm>
            <a:off x="7343993" y="3502401"/>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Highlights woodgrains</a:t>
            </a:r>
            <a:endParaRPr/>
          </a:p>
        </p:txBody>
      </p:sp>
      <p:sp>
        <p:nvSpPr>
          <p:cNvPr id="2079" name="Google Shape;2079;p102"/>
          <p:cNvSpPr/>
          <p:nvPr/>
        </p:nvSpPr>
        <p:spPr>
          <a:xfrm>
            <a:off x="6364324" y="318842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picture containing graphical user interface&#10;&#10;Description automatically generated" id="2080" name="Google Shape;2080;p102"/>
          <p:cNvPicPr preferRelativeResize="0"/>
          <p:nvPr/>
        </p:nvPicPr>
        <p:blipFill rotWithShape="1">
          <a:blip r:embed="rId7">
            <a:alphaModFix/>
          </a:blip>
          <a:srcRect b="6237" l="0" r="0" t="0"/>
          <a:stretch/>
        </p:blipFill>
        <p:spPr>
          <a:xfrm>
            <a:off x="3430851" y="2318580"/>
            <a:ext cx="1859724" cy="2228887"/>
          </a:xfrm>
          <a:prstGeom prst="rect">
            <a:avLst/>
          </a:prstGeom>
          <a:noFill/>
          <a:ln>
            <a:noFill/>
          </a:ln>
          <a:effectLst>
            <a:outerShdw blurRad="76200" kx="1200000" rotWithShape="0" algn="br" sy="23000">
              <a:srgbClr val="000000">
                <a:alpha val="20000"/>
              </a:srgbClr>
            </a:outerShdw>
          </a:effectLst>
        </p:spPr>
      </p:pic>
      <p:pic>
        <p:nvPicPr>
          <p:cNvPr id="2081" name="Google Shape;2081;p102"/>
          <p:cNvPicPr preferRelativeResize="0"/>
          <p:nvPr/>
        </p:nvPicPr>
        <p:blipFill rotWithShape="1">
          <a:blip r:embed="rId8">
            <a:alphaModFix/>
          </a:blip>
          <a:srcRect b="0" l="0" r="0" t="0"/>
          <a:stretch/>
        </p:blipFill>
        <p:spPr>
          <a:xfrm>
            <a:off x="6678212" y="3502401"/>
            <a:ext cx="467598" cy="54910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6" name="Shape 2086"/>
        <p:cNvGrpSpPr/>
        <p:nvPr/>
      </p:nvGrpSpPr>
      <p:grpSpPr>
        <a:xfrm>
          <a:off x="0" y="0"/>
          <a:ext cx="0" cy="0"/>
          <a:chOff x="0" y="0"/>
          <a:chExt cx="0" cy="0"/>
        </a:xfrm>
      </p:grpSpPr>
      <p:pic>
        <p:nvPicPr>
          <p:cNvPr id="2087" name="Google Shape;2087;p103"/>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2088" name="Google Shape;2088;p103"/>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2089" name="Google Shape;2089;p103"/>
          <p:cNvSpPr txBox="1"/>
          <p:nvPr/>
        </p:nvSpPr>
        <p:spPr>
          <a:xfrm>
            <a:off x="271463" y="904148"/>
            <a:ext cx="2166938" cy="1200329"/>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Woodcare Timbercolour</a:t>
            </a:r>
            <a:endParaRPr sz="2400">
              <a:solidFill>
                <a:schemeClr val="dk1"/>
              </a:solidFill>
              <a:latin typeface="Arial"/>
              <a:ea typeface="Arial"/>
              <a:cs typeface="Arial"/>
              <a:sym typeface="Arial"/>
            </a:endParaRPr>
          </a:p>
        </p:txBody>
      </p:sp>
      <p:pic>
        <p:nvPicPr>
          <p:cNvPr descr="A picture containing graphical user interface&#10;&#10;Description automatically generated" id="2090" name="Google Shape;2090;p103"/>
          <p:cNvPicPr preferRelativeResize="0"/>
          <p:nvPr/>
        </p:nvPicPr>
        <p:blipFill rotWithShape="1">
          <a:blip r:embed="rId4">
            <a:alphaModFix/>
          </a:blip>
          <a:srcRect b="10180" l="0" r="0" t="0"/>
          <a:stretch/>
        </p:blipFill>
        <p:spPr>
          <a:xfrm>
            <a:off x="694875" y="2039241"/>
            <a:ext cx="2010576" cy="2509570"/>
          </a:xfrm>
          <a:prstGeom prst="rect">
            <a:avLst/>
          </a:prstGeom>
          <a:noFill/>
          <a:ln>
            <a:noFill/>
          </a:ln>
          <a:effectLst>
            <a:outerShdw blurRad="76200" kx="1200000" rotWithShape="0" algn="br" sy="23000">
              <a:srgbClr val="000000">
                <a:alpha val="20000"/>
              </a:srgbClr>
            </a:outerShdw>
          </a:effectLst>
        </p:spPr>
      </p:pic>
      <p:pic>
        <p:nvPicPr>
          <p:cNvPr id="2091" name="Google Shape;2091;p103"/>
          <p:cNvPicPr preferRelativeResize="0"/>
          <p:nvPr/>
        </p:nvPicPr>
        <p:blipFill rotWithShape="1">
          <a:blip r:embed="rId5">
            <a:alphaModFix/>
          </a:blip>
          <a:srcRect b="0" l="0" r="0" t="0"/>
          <a:stretch/>
        </p:blipFill>
        <p:spPr>
          <a:xfrm>
            <a:off x="3457575" y="888317"/>
            <a:ext cx="3625219" cy="2414882"/>
          </a:xfrm>
          <a:prstGeom prst="rect">
            <a:avLst/>
          </a:prstGeom>
          <a:noFill/>
          <a:ln cap="sq" cmpd="thickThin" w="228600">
            <a:solidFill>
              <a:srgbClr val="000000"/>
            </a:solidFill>
            <a:prstDash val="solid"/>
            <a:miter lim="800000"/>
            <a:headEnd len="sm" w="sm" type="none"/>
            <a:tailEnd len="sm" w="sm" type="none"/>
          </a:ln>
          <a:effectLst>
            <a:outerShdw blurRad="50800" rotWithShape="0" algn="r" dir="10800000" dist="38100">
              <a:srgbClr val="000000">
                <a:alpha val="40000"/>
              </a:srgbClr>
            </a:outerShdw>
          </a:effectLst>
        </p:spPr>
      </p:pic>
      <p:pic>
        <p:nvPicPr>
          <p:cNvPr id="2092" name="Google Shape;2092;p103"/>
          <p:cNvPicPr preferRelativeResize="0"/>
          <p:nvPr/>
        </p:nvPicPr>
        <p:blipFill rotWithShape="1">
          <a:blip r:embed="rId6">
            <a:alphaModFix/>
          </a:blip>
          <a:srcRect b="9661" l="0" r="0" t="8225"/>
          <a:stretch/>
        </p:blipFill>
        <p:spPr>
          <a:xfrm>
            <a:off x="2934911" y="3683001"/>
            <a:ext cx="809232" cy="675902"/>
          </a:xfrm>
          <a:prstGeom prst="rect">
            <a:avLst/>
          </a:prstGeom>
          <a:noFill/>
          <a:ln>
            <a:noFill/>
          </a:ln>
          <a:effectLst>
            <a:outerShdw blurRad="76200" kx="1200000" rotWithShape="0" algn="br" sy="23000">
              <a:srgbClr val="000000">
                <a:alpha val="20000"/>
              </a:srgbClr>
            </a:outerShdw>
          </a:effectLst>
        </p:spPr>
      </p:pic>
      <p:pic>
        <p:nvPicPr>
          <p:cNvPr id="2093" name="Google Shape;2093;p103"/>
          <p:cNvPicPr preferRelativeResize="0"/>
          <p:nvPr/>
        </p:nvPicPr>
        <p:blipFill rotWithShape="1">
          <a:blip r:embed="rId7">
            <a:alphaModFix/>
          </a:blip>
          <a:srcRect b="0" l="0" r="0" t="0"/>
          <a:stretch/>
        </p:blipFill>
        <p:spPr>
          <a:xfrm>
            <a:off x="5640004" y="627207"/>
            <a:ext cx="3527102" cy="4541694"/>
          </a:xfrm>
          <a:prstGeom prst="rect">
            <a:avLst/>
          </a:prstGeom>
          <a:noFill/>
          <a:ln>
            <a:noFill/>
          </a:ln>
        </p:spPr>
      </p:pic>
    </p:spTree>
  </p:cSld>
  <p:clrMapOvr>
    <a:masterClrMapping/>
  </p:clrMapOvr>
</p:sld>
</file>

<file path=ppt/slides/slide10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8" name="Shape 2098"/>
        <p:cNvGrpSpPr/>
        <p:nvPr/>
      </p:nvGrpSpPr>
      <p:grpSpPr>
        <a:xfrm>
          <a:off x="0" y="0"/>
          <a:ext cx="0" cy="0"/>
          <a:chOff x="0" y="0"/>
          <a:chExt cx="0" cy="0"/>
        </a:xfrm>
      </p:grpSpPr>
      <p:pic>
        <p:nvPicPr>
          <p:cNvPr id="2099" name="Google Shape;2099;p104"/>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2100" name="Google Shape;2100;p104"/>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2101" name="Google Shape;2101;p104"/>
          <p:cNvSpPr txBox="1"/>
          <p:nvPr/>
        </p:nvSpPr>
        <p:spPr>
          <a:xfrm>
            <a:off x="1659731" y="277683"/>
            <a:ext cx="4704593"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Woodcare Timbercolour</a:t>
            </a:r>
            <a:endParaRPr sz="2400">
              <a:solidFill>
                <a:schemeClr val="dk1"/>
              </a:solidFill>
              <a:latin typeface="Arial"/>
              <a:ea typeface="Arial"/>
              <a:cs typeface="Arial"/>
              <a:sym typeface="Arial"/>
            </a:endParaRPr>
          </a:p>
        </p:txBody>
      </p:sp>
      <p:sp>
        <p:nvSpPr>
          <p:cNvPr id="2102" name="Google Shape;2102;p104"/>
          <p:cNvSpPr/>
          <p:nvPr/>
        </p:nvSpPr>
        <p:spPr>
          <a:xfrm>
            <a:off x="2019" y="3398516"/>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Low Sheen</a:t>
            </a:r>
            <a:endParaRPr/>
          </a:p>
        </p:txBody>
      </p:sp>
      <p:sp>
        <p:nvSpPr>
          <p:cNvPr id="2103" name="Google Shape;2103;p104"/>
          <p:cNvSpPr/>
          <p:nvPr/>
        </p:nvSpPr>
        <p:spPr>
          <a:xfrm>
            <a:off x="598475" y="224433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2104" name="Google Shape;2104;p104"/>
          <p:cNvSpPr/>
          <p:nvPr/>
        </p:nvSpPr>
        <p:spPr>
          <a:xfrm>
            <a:off x="1893461" y="127568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2 Coats</a:t>
            </a:r>
            <a:endParaRPr/>
          </a:p>
        </p:txBody>
      </p:sp>
      <p:sp>
        <p:nvSpPr>
          <p:cNvPr id="2105" name="Google Shape;2105;p104"/>
          <p:cNvSpPr/>
          <p:nvPr/>
        </p:nvSpPr>
        <p:spPr>
          <a:xfrm>
            <a:off x="2864255" y="933639"/>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2x</a:t>
            </a:r>
            <a:endParaRPr sz="1800">
              <a:solidFill>
                <a:schemeClr val="lt1"/>
              </a:solidFill>
              <a:latin typeface="Arial"/>
              <a:ea typeface="Arial"/>
              <a:cs typeface="Arial"/>
              <a:sym typeface="Arial"/>
            </a:endParaRPr>
          </a:p>
        </p:txBody>
      </p:sp>
      <p:sp>
        <p:nvSpPr>
          <p:cNvPr id="2106" name="Google Shape;2106;p104"/>
          <p:cNvSpPr/>
          <p:nvPr/>
        </p:nvSpPr>
        <p:spPr>
          <a:xfrm>
            <a:off x="1162305" y="31193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107" name="Google Shape;2107;p104"/>
          <p:cNvPicPr preferRelativeResize="0"/>
          <p:nvPr/>
        </p:nvPicPr>
        <p:blipFill rotWithShape="1">
          <a:blip r:embed="rId4">
            <a:alphaModFix/>
          </a:blip>
          <a:srcRect b="0" l="0" r="0" t="0"/>
          <a:stretch/>
        </p:blipFill>
        <p:spPr>
          <a:xfrm>
            <a:off x="1442871" y="3374214"/>
            <a:ext cx="559207" cy="576153"/>
          </a:xfrm>
          <a:prstGeom prst="rect">
            <a:avLst/>
          </a:prstGeom>
          <a:noFill/>
          <a:ln>
            <a:noFill/>
          </a:ln>
        </p:spPr>
      </p:pic>
      <p:sp>
        <p:nvSpPr>
          <p:cNvPr id="2108" name="Google Shape;2108;p104"/>
          <p:cNvSpPr/>
          <p:nvPr/>
        </p:nvSpPr>
        <p:spPr>
          <a:xfrm>
            <a:off x="1608250" y="187763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2109" name="Google Shape;2109;p104"/>
          <p:cNvGrpSpPr/>
          <p:nvPr/>
        </p:nvGrpSpPr>
        <p:grpSpPr>
          <a:xfrm>
            <a:off x="1919649" y="2164228"/>
            <a:ext cx="546883" cy="468541"/>
            <a:chOff x="2589132" y="899362"/>
            <a:chExt cx="546883" cy="468541"/>
          </a:xfrm>
        </p:grpSpPr>
        <p:cxnSp>
          <p:nvCxnSpPr>
            <p:cNvPr id="2110" name="Google Shape;2110;p104"/>
            <p:cNvCxnSpPr/>
            <p:nvPr/>
          </p:nvCxnSpPr>
          <p:spPr>
            <a:xfrm flipH="1" rot="-5400000">
              <a:off x="2589132" y="899362"/>
              <a:ext cx="454024" cy="454024"/>
            </a:xfrm>
            <a:prstGeom prst="bentConnector3">
              <a:avLst>
                <a:gd fmla="val -178240" name="adj1"/>
              </a:avLst>
            </a:prstGeom>
            <a:noFill/>
            <a:ln cap="flat" cmpd="sng" w="19050">
              <a:solidFill>
                <a:schemeClr val="dk1"/>
              </a:solidFill>
              <a:prstDash val="solid"/>
              <a:miter lim="800000"/>
              <a:headEnd len="med" w="med" type="triangle"/>
              <a:tailEnd len="med" w="med" type="triangle"/>
            </a:ln>
          </p:spPr>
        </p:cxnSp>
        <p:sp>
          <p:nvSpPr>
            <p:cNvPr id="2111" name="Google Shape;2111;p104"/>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2112" name="Google Shape;2112;p104"/>
            <p:cNvCxnSpPr/>
            <p:nvPr/>
          </p:nvCxnSpPr>
          <p:spPr>
            <a:xfrm flipH="1" rot="-5400000">
              <a:off x="2652367" y="913879"/>
              <a:ext cx="454024" cy="454024"/>
            </a:xfrm>
            <a:prstGeom prst="bentConnector3">
              <a:avLst>
                <a:gd fmla="val -274744" name="adj1"/>
              </a:avLst>
            </a:prstGeom>
            <a:noFill/>
            <a:ln cap="flat" cmpd="sng" w="19050">
              <a:solidFill>
                <a:schemeClr val="dk1"/>
              </a:solidFill>
              <a:prstDash val="solid"/>
              <a:miter lim="800000"/>
              <a:headEnd len="med" w="med" type="triangle"/>
              <a:tailEnd len="med" w="med" type="triangle"/>
            </a:ln>
          </p:spPr>
        </p:cxnSp>
      </p:grpSp>
      <p:sp>
        <p:nvSpPr>
          <p:cNvPr id="2113" name="Google Shape;2113;p104"/>
          <p:cNvSpPr/>
          <p:nvPr/>
        </p:nvSpPr>
        <p:spPr>
          <a:xfrm>
            <a:off x="5877622" y="1128467"/>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sp>
        <p:nvSpPr>
          <p:cNvPr id="2114" name="Google Shape;2114;p104"/>
          <p:cNvSpPr/>
          <p:nvPr/>
        </p:nvSpPr>
        <p:spPr>
          <a:xfrm>
            <a:off x="4826449" y="8676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115" name="Google Shape;2115;p104"/>
          <p:cNvPicPr preferRelativeResize="0"/>
          <p:nvPr/>
        </p:nvPicPr>
        <p:blipFill rotWithShape="1">
          <a:blip r:embed="rId5">
            <a:alphaModFix/>
          </a:blip>
          <a:srcRect b="0" l="0" r="0" t="0"/>
          <a:stretch/>
        </p:blipFill>
        <p:spPr>
          <a:xfrm>
            <a:off x="5176127" y="1128467"/>
            <a:ext cx="433027" cy="564248"/>
          </a:xfrm>
          <a:prstGeom prst="rect">
            <a:avLst/>
          </a:prstGeom>
          <a:noFill/>
          <a:ln>
            <a:noFill/>
          </a:ln>
        </p:spPr>
      </p:pic>
      <p:sp>
        <p:nvSpPr>
          <p:cNvPr id="2116" name="Google Shape;2116;p104"/>
          <p:cNvSpPr/>
          <p:nvPr/>
        </p:nvSpPr>
        <p:spPr>
          <a:xfrm>
            <a:off x="6925482" y="240439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2117" name="Google Shape;2117;p104"/>
          <p:cNvSpPr/>
          <p:nvPr/>
        </p:nvSpPr>
        <p:spPr>
          <a:xfrm>
            <a:off x="6017801" y="201948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118" name="Google Shape;2118;p104"/>
          <p:cNvPicPr preferRelativeResize="0"/>
          <p:nvPr/>
        </p:nvPicPr>
        <p:blipFill rotWithShape="1">
          <a:blip r:embed="rId6">
            <a:alphaModFix/>
          </a:blip>
          <a:srcRect b="0" l="0" r="0" t="0"/>
          <a:stretch/>
        </p:blipFill>
        <p:spPr>
          <a:xfrm>
            <a:off x="6348014" y="2261402"/>
            <a:ext cx="577468" cy="602216"/>
          </a:xfrm>
          <a:prstGeom prst="rect">
            <a:avLst/>
          </a:prstGeom>
          <a:noFill/>
          <a:ln>
            <a:noFill/>
          </a:ln>
        </p:spPr>
      </p:pic>
      <p:sp>
        <p:nvSpPr>
          <p:cNvPr id="2119" name="Google Shape;2119;p104"/>
          <p:cNvSpPr/>
          <p:nvPr/>
        </p:nvSpPr>
        <p:spPr>
          <a:xfrm>
            <a:off x="7343993" y="3502401"/>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Algae, fungus protection</a:t>
            </a:r>
            <a:endParaRPr/>
          </a:p>
        </p:txBody>
      </p:sp>
      <p:sp>
        <p:nvSpPr>
          <p:cNvPr id="2120" name="Google Shape;2120;p104"/>
          <p:cNvSpPr/>
          <p:nvPr/>
        </p:nvSpPr>
        <p:spPr>
          <a:xfrm>
            <a:off x="6364324" y="318842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121" name="Google Shape;2121;p104"/>
          <p:cNvPicPr preferRelativeResize="0"/>
          <p:nvPr/>
        </p:nvPicPr>
        <p:blipFill rotWithShape="1">
          <a:blip r:embed="rId7">
            <a:alphaModFix/>
          </a:blip>
          <a:srcRect b="0" l="15042" r="4467" t="0"/>
          <a:stretch/>
        </p:blipFill>
        <p:spPr>
          <a:xfrm>
            <a:off x="2930350" y="1953516"/>
            <a:ext cx="2436214" cy="2536213"/>
          </a:xfrm>
          <a:prstGeom prst="rect">
            <a:avLst/>
          </a:prstGeom>
          <a:noFill/>
          <a:ln>
            <a:noFill/>
          </a:ln>
          <a:effectLst>
            <a:outerShdw blurRad="76200" kx="1200000" rotWithShape="0" algn="br" sy="23000">
              <a:srgbClr val="000000">
                <a:alpha val="20000"/>
              </a:srgbClr>
            </a:outerShdw>
          </a:effectLst>
        </p:spPr>
      </p:pic>
      <p:pic>
        <p:nvPicPr>
          <p:cNvPr id="2122" name="Google Shape;2122;p104"/>
          <p:cNvPicPr preferRelativeResize="0"/>
          <p:nvPr/>
        </p:nvPicPr>
        <p:blipFill rotWithShape="1">
          <a:blip r:embed="rId8">
            <a:alphaModFix/>
          </a:blip>
          <a:srcRect b="0" l="0" r="0" t="0"/>
          <a:stretch/>
        </p:blipFill>
        <p:spPr>
          <a:xfrm>
            <a:off x="6678212" y="3509005"/>
            <a:ext cx="467598" cy="535898"/>
          </a:xfrm>
          <a:prstGeom prst="rect">
            <a:avLst/>
          </a:prstGeom>
          <a:noFill/>
          <a:ln>
            <a:noFill/>
          </a:ln>
        </p:spPr>
      </p:pic>
    </p:spTree>
  </p:cSld>
  <p:clrMapOvr>
    <a:masterClrMapping/>
  </p:clrMapOvr>
</p:sld>
</file>

<file path=ppt/slides/slide10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27" name="Shape 2127"/>
        <p:cNvGrpSpPr/>
        <p:nvPr/>
      </p:nvGrpSpPr>
      <p:grpSpPr>
        <a:xfrm>
          <a:off x="0" y="0"/>
          <a:ext cx="0" cy="0"/>
          <a:chOff x="0" y="0"/>
          <a:chExt cx="0" cy="0"/>
        </a:xfrm>
      </p:grpSpPr>
      <p:pic>
        <p:nvPicPr>
          <p:cNvPr id="2128" name="Google Shape;2128;p105"/>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2129" name="Google Shape;2129;p105"/>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2130" name="Google Shape;2130;p105"/>
          <p:cNvSpPr txBox="1"/>
          <p:nvPr/>
        </p:nvSpPr>
        <p:spPr>
          <a:xfrm>
            <a:off x="271462" y="904148"/>
            <a:ext cx="2694117"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Woodcare Solarscreen</a:t>
            </a:r>
            <a:endParaRPr sz="2400">
              <a:solidFill>
                <a:schemeClr val="dk1"/>
              </a:solidFill>
              <a:latin typeface="Arial"/>
              <a:ea typeface="Arial"/>
              <a:cs typeface="Arial"/>
              <a:sym typeface="Arial"/>
            </a:endParaRPr>
          </a:p>
        </p:txBody>
      </p:sp>
      <p:pic>
        <p:nvPicPr>
          <p:cNvPr id="2131" name="Google Shape;2131;p105"/>
          <p:cNvPicPr preferRelativeResize="0"/>
          <p:nvPr/>
        </p:nvPicPr>
        <p:blipFill rotWithShape="1">
          <a:blip r:embed="rId4">
            <a:alphaModFix/>
          </a:blip>
          <a:srcRect b="0" l="0" r="0" t="0"/>
          <a:stretch/>
        </p:blipFill>
        <p:spPr>
          <a:xfrm>
            <a:off x="3690569" y="647700"/>
            <a:ext cx="3366851" cy="2414882"/>
          </a:xfrm>
          <a:prstGeom prst="rect">
            <a:avLst/>
          </a:prstGeom>
          <a:noFill/>
          <a:ln cap="sq" cmpd="thickThin" w="228600">
            <a:solidFill>
              <a:srgbClr val="000000"/>
            </a:solidFill>
            <a:prstDash val="solid"/>
            <a:miter lim="800000"/>
            <a:headEnd len="sm" w="sm" type="none"/>
            <a:tailEnd len="sm" w="sm" type="none"/>
          </a:ln>
          <a:effectLst>
            <a:outerShdw blurRad="50800" rotWithShape="0" algn="r" dir="10800000" dist="38100">
              <a:srgbClr val="000000">
                <a:alpha val="40000"/>
              </a:srgbClr>
            </a:outerShdw>
          </a:effectLst>
        </p:spPr>
      </p:pic>
      <p:pic>
        <p:nvPicPr>
          <p:cNvPr descr="A picture containing logo&#10;&#10;Description automatically generated" id="2132" name="Google Shape;2132;p105"/>
          <p:cNvPicPr preferRelativeResize="0"/>
          <p:nvPr/>
        </p:nvPicPr>
        <p:blipFill rotWithShape="1">
          <a:blip r:embed="rId5">
            <a:alphaModFix/>
          </a:blip>
          <a:srcRect b="6386" l="0" r="0" t="0"/>
          <a:stretch/>
        </p:blipFill>
        <p:spPr>
          <a:xfrm>
            <a:off x="889461" y="2343824"/>
            <a:ext cx="1888540" cy="2228887"/>
          </a:xfrm>
          <a:prstGeom prst="rect">
            <a:avLst/>
          </a:prstGeom>
          <a:noFill/>
          <a:ln>
            <a:noFill/>
          </a:ln>
          <a:effectLst>
            <a:outerShdw blurRad="76200" kx="1200000" rotWithShape="0" algn="br" sy="23000">
              <a:srgbClr val="000000">
                <a:alpha val="20000"/>
              </a:srgbClr>
            </a:outerShdw>
          </a:effectLst>
        </p:spPr>
      </p:pic>
      <p:pic>
        <p:nvPicPr>
          <p:cNvPr id="2133" name="Google Shape;2133;p105"/>
          <p:cNvPicPr preferRelativeResize="0"/>
          <p:nvPr/>
        </p:nvPicPr>
        <p:blipFill rotWithShape="1">
          <a:blip r:embed="rId6">
            <a:alphaModFix/>
          </a:blip>
          <a:srcRect b="0" l="0" r="0" t="0"/>
          <a:stretch/>
        </p:blipFill>
        <p:spPr>
          <a:xfrm>
            <a:off x="2965579" y="3390467"/>
            <a:ext cx="983992" cy="983992"/>
          </a:xfrm>
          <a:prstGeom prst="rect">
            <a:avLst/>
          </a:prstGeom>
          <a:noFill/>
          <a:ln>
            <a:noFill/>
          </a:ln>
          <a:effectLst>
            <a:outerShdw blurRad="76200" kx="1200000" rotWithShape="0" algn="br" sy="23000">
              <a:srgbClr val="000000">
                <a:alpha val="20000"/>
              </a:srgbClr>
            </a:outerShdw>
          </a:effectLst>
        </p:spPr>
      </p:pic>
      <p:pic>
        <p:nvPicPr>
          <p:cNvPr id="2134" name="Google Shape;2134;p105"/>
          <p:cNvPicPr preferRelativeResize="0"/>
          <p:nvPr/>
        </p:nvPicPr>
        <p:blipFill rotWithShape="1">
          <a:blip r:embed="rId7">
            <a:alphaModFix/>
          </a:blip>
          <a:srcRect b="0" l="0" r="0" t="0"/>
          <a:stretch/>
        </p:blipFill>
        <p:spPr>
          <a:xfrm>
            <a:off x="5826481" y="-62746"/>
            <a:ext cx="4091925" cy="5268992"/>
          </a:xfrm>
          <a:prstGeom prst="rect">
            <a:avLst/>
          </a:prstGeom>
          <a:noFill/>
          <a:ln>
            <a:noFill/>
          </a:ln>
        </p:spPr>
      </p:pic>
    </p:spTree>
  </p:cSld>
  <p:clrMapOvr>
    <a:masterClrMapping/>
  </p:clrMapOvr>
</p:sld>
</file>

<file path=ppt/slides/slide10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39" name="Shape 2139"/>
        <p:cNvGrpSpPr/>
        <p:nvPr/>
      </p:nvGrpSpPr>
      <p:grpSpPr>
        <a:xfrm>
          <a:off x="0" y="0"/>
          <a:ext cx="0" cy="0"/>
          <a:chOff x="0" y="0"/>
          <a:chExt cx="0" cy="0"/>
        </a:xfrm>
      </p:grpSpPr>
      <p:pic>
        <p:nvPicPr>
          <p:cNvPr id="2140" name="Google Shape;2140;p106"/>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2141" name="Google Shape;2141;p106"/>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2142" name="Google Shape;2142;p106"/>
          <p:cNvSpPr txBox="1"/>
          <p:nvPr/>
        </p:nvSpPr>
        <p:spPr>
          <a:xfrm>
            <a:off x="1659731" y="277683"/>
            <a:ext cx="4704593"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Woodcare Timbercolour</a:t>
            </a:r>
            <a:endParaRPr sz="2400">
              <a:solidFill>
                <a:schemeClr val="dk1"/>
              </a:solidFill>
              <a:latin typeface="Arial"/>
              <a:ea typeface="Arial"/>
              <a:cs typeface="Arial"/>
              <a:sym typeface="Arial"/>
            </a:endParaRPr>
          </a:p>
        </p:txBody>
      </p:sp>
      <p:sp>
        <p:nvSpPr>
          <p:cNvPr id="2143" name="Google Shape;2143;p106"/>
          <p:cNvSpPr/>
          <p:nvPr/>
        </p:nvSpPr>
        <p:spPr>
          <a:xfrm>
            <a:off x="2019" y="3398516"/>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Gloss</a:t>
            </a:r>
            <a:endParaRPr/>
          </a:p>
        </p:txBody>
      </p:sp>
      <p:sp>
        <p:nvSpPr>
          <p:cNvPr id="2144" name="Google Shape;2144;p106"/>
          <p:cNvSpPr/>
          <p:nvPr/>
        </p:nvSpPr>
        <p:spPr>
          <a:xfrm>
            <a:off x="598475" y="224433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15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2145" name="Google Shape;2145;p106"/>
          <p:cNvSpPr/>
          <p:nvPr/>
        </p:nvSpPr>
        <p:spPr>
          <a:xfrm>
            <a:off x="1893461" y="127568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2 Coats</a:t>
            </a:r>
            <a:endParaRPr/>
          </a:p>
        </p:txBody>
      </p:sp>
      <p:sp>
        <p:nvSpPr>
          <p:cNvPr id="2146" name="Google Shape;2146;p106"/>
          <p:cNvSpPr/>
          <p:nvPr/>
        </p:nvSpPr>
        <p:spPr>
          <a:xfrm>
            <a:off x="2864255" y="933639"/>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2x</a:t>
            </a:r>
            <a:endParaRPr sz="1800">
              <a:solidFill>
                <a:schemeClr val="lt1"/>
              </a:solidFill>
              <a:latin typeface="Arial"/>
              <a:ea typeface="Arial"/>
              <a:cs typeface="Arial"/>
              <a:sym typeface="Arial"/>
            </a:endParaRPr>
          </a:p>
        </p:txBody>
      </p:sp>
      <p:sp>
        <p:nvSpPr>
          <p:cNvPr id="2147" name="Google Shape;2147;p106"/>
          <p:cNvSpPr/>
          <p:nvPr/>
        </p:nvSpPr>
        <p:spPr>
          <a:xfrm>
            <a:off x="1162305" y="31193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148" name="Google Shape;2148;p106"/>
          <p:cNvPicPr preferRelativeResize="0"/>
          <p:nvPr/>
        </p:nvPicPr>
        <p:blipFill rotWithShape="1">
          <a:blip r:embed="rId4">
            <a:alphaModFix/>
          </a:blip>
          <a:srcRect b="0" l="0" r="0" t="0"/>
          <a:stretch/>
        </p:blipFill>
        <p:spPr>
          <a:xfrm>
            <a:off x="1442871" y="3374214"/>
            <a:ext cx="559207" cy="576153"/>
          </a:xfrm>
          <a:prstGeom prst="rect">
            <a:avLst/>
          </a:prstGeom>
          <a:noFill/>
          <a:ln>
            <a:noFill/>
          </a:ln>
        </p:spPr>
      </p:pic>
      <p:sp>
        <p:nvSpPr>
          <p:cNvPr id="2149" name="Google Shape;2149;p106"/>
          <p:cNvSpPr/>
          <p:nvPr/>
        </p:nvSpPr>
        <p:spPr>
          <a:xfrm>
            <a:off x="1608250" y="187763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2150" name="Google Shape;2150;p106"/>
          <p:cNvGrpSpPr/>
          <p:nvPr/>
        </p:nvGrpSpPr>
        <p:grpSpPr>
          <a:xfrm>
            <a:off x="1919649" y="2164228"/>
            <a:ext cx="546883" cy="468541"/>
            <a:chOff x="2589132" y="899362"/>
            <a:chExt cx="546883" cy="468541"/>
          </a:xfrm>
        </p:grpSpPr>
        <p:cxnSp>
          <p:nvCxnSpPr>
            <p:cNvPr id="2151" name="Google Shape;2151;p106"/>
            <p:cNvCxnSpPr/>
            <p:nvPr/>
          </p:nvCxnSpPr>
          <p:spPr>
            <a:xfrm flipH="1" rot="-5400000">
              <a:off x="2589132" y="899362"/>
              <a:ext cx="454024" cy="454024"/>
            </a:xfrm>
            <a:prstGeom prst="bentConnector3">
              <a:avLst>
                <a:gd fmla="val -178240" name="adj1"/>
              </a:avLst>
            </a:prstGeom>
            <a:noFill/>
            <a:ln cap="flat" cmpd="sng" w="19050">
              <a:solidFill>
                <a:schemeClr val="dk1"/>
              </a:solidFill>
              <a:prstDash val="solid"/>
              <a:miter lim="800000"/>
              <a:headEnd len="med" w="med" type="triangle"/>
              <a:tailEnd len="med" w="med" type="triangle"/>
            </a:ln>
          </p:spPr>
        </p:cxnSp>
        <p:sp>
          <p:nvSpPr>
            <p:cNvPr id="2152" name="Google Shape;2152;p106"/>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2153" name="Google Shape;2153;p106"/>
            <p:cNvCxnSpPr/>
            <p:nvPr/>
          </p:nvCxnSpPr>
          <p:spPr>
            <a:xfrm flipH="1" rot="-5400000">
              <a:off x="2652367" y="913879"/>
              <a:ext cx="454024" cy="454024"/>
            </a:xfrm>
            <a:prstGeom prst="bentConnector3">
              <a:avLst>
                <a:gd fmla="val -274744" name="adj1"/>
              </a:avLst>
            </a:prstGeom>
            <a:noFill/>
            <a:ln cap="flat" cmpd="sng" w="19050">
              <a:solidFill>
                <a:schemeClr val="dk1"/>
              </a:solidFill>
              <a:prstDash val="solid"/>
              <a:miter lim="800000"/>
              <a:headEnd len="med" w="med" type="triangle"/>
              <a:tailEnd len="med" w="med" type="triangle"/>
            </a:ln>
          </p:spPr>
        </p:cxnSp>
      </p:grpSp>
      <p:sp>
        <p:nvSpPr>
          <p:cNvPr id="2154" name="Google Shape;2154;p106"/>
          <p:cNvSpPr/>
          <p:nvPr/>
        </p:nvSpPr>
        <p:spPr>
          <a:xfrm>
            <a:off x="5877622" y="1128467"/>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Solvent based</a:t>
            </a:r>
            <a:endParaRPr/>
          </a:p>
        </p:txBody>
      </p:sp>
      <p:sp>
        <p:nvSpPr>
          <p:cNvPr id="2155" name="Google Shape;2155;p106"/>
          <p:cNvSpPr/>
          <p:nvPr/>
        </p:nvSpPr>
        <p:spPr>
          <a:xfrm>
            <a:off x="4826449" y="8676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156" name="Google Shape;2156;p106"/>
          <p:cNvPicPr preferRelativeResize="0"/>
          <p:nvPr/>
        </p:nvPicPr>
        <p:blipFill rotWithShape="1">
          <a:blip r:embed="rId5">
            <a:alphaModFix/>
          </a:blip>
          <a:srcRect b="0" l="0" r="0" t="0"/>
          <a:stretch/>
        </p:blipFill>
        <p:spPr>
          <a:xfrm>
            <a:off x="5176127" y="1142115"/>
            <a:ext cx="433027" cy="536952"/>
          </a:xfrm>
          <a:prstGeom prst="rect">
            <a:avLst/>
          </a:prstGeom>
          <a:noFill/>
          <a:ln>
            <a:noFill/>
          </a:ln>
        </p:spPr>
      </p:pic>
      <p:sp>
        <p:nvSpPr>
          <p:cNvPr id="2157" name="Google Shape;2157;p106"/>
          <p:cNvSpPr/>
          <p:nvPr/>
        </p:nvSpPr>
        <p:spPr>
          <a:xfrm>
            <a:off x="6925482" y="240439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2158" name="Google Shape;2158;p106"/>
          <p:cNvSpPr/>
          <p:nvPr/>
        </p:nvSpPr>
        <p:spPr>
          <a:xfrm>
            <a:off x="6017801" y="201948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159" name="Google Shape;2159;p106"/>
          <p:cNvPicPr preferRelativeResize="0"/>
          <p:nvPr/>
        </p:nvPicPr>
        <p:blipFill rotWithShape="1">
          <a:blip r:embed="rId6">
            <a:alphaModFix/>
          </a:blip>
          <a:srcRect b="0" l="0" r="0" t="0"/>
          <a:stretch/>
        </p:blipFill>
        <p:spPr>
          <a:xfrm>
            <a:off x="6348014" y="2261402"/>
            <a:ext cx="577468" cy="602216"/>
          </a:xfrm>
          <a:prstGeom prst="rect">
            <a:avLst/>
          </a:prstGeom>
          <a:noFill/>
          <a:ln>
            <a:noFill/>
          </a:ln>
        </p:spPr>
      </p:pic>
      <p:sp>
        <p:nvSpPr>
          <p:cNvPr id="2160" name="Google Shape;2160;p106"/>
          <p:cNvSpPr/>
          <p:nvPr/>
        </p:nvSpPr>
        <p:spPr>
          <a:xfrm>
            <a:off x="7343993" y="3502401"/>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Highlights wood grains</a:t>
            </a:r>
            <a:endParaRPr/>
          </a:p>
        </p:txBody>
      </p:sp>
      <p:sp>
        <p:nvSpPr>
          <p:cNvPr id="2161" name="Google Shape;2161;p106"/>
          <p:cNvSpPr/>
          <p:nvPr/>
        </p:nvSpPr>
        <p:spPr>
          <a:xfrm>
            <a:off x="6364324" y="318842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162" name="Google Shape;2162;p106"/>
          <p:cNvPicPr preferRelativeResize="0"/>
          <p:nvPr/>
        </p:nvPicPr>
        <p:blipFill rotWithShape="1">
          <a:blip r:embed="rId7">
            <a:alphaModFix/>
          </a:blip>
          <a:srcRect b="0" l="0" r="0" t="0"/>
          <a:stretch/>
        </p:blipFill>
        <p:spPr>
          <a:xfrm>
            <a:off x="6685743" y="3509005"/>
            <a:ext cx="452535" cy="535898"/>
          </a:xfrm>
          <a:prstGeom prst="rect">
            <a:avLst/>
          </a:prstGeom>
          <a:noFill/>
          <a:ln>
            <a:noFill/>
          </a:ln>
        </p:spPr>
      </p:pic>
      <p:pic>
        <p:nvPicPr>
          <p:cNvPr descr="A picture containing logo&#10;&#10;Description automatically generated" id="2163" name="Google Shape;2163;p106"/>
          <p:cNvPicPr preferRelativeResize="0"/>
          <p:nvPr/>
        </p:nvPicPr>
        <p:blipFill rotWithShape="1">
          <a:blip r:embed="rId8">
            <a:alphaModFix/>
          </a:blip>
          <a:srcRect b="6386" l="0" r="0" t="0"/>
          <a:stretch/>
        </p:blipFill>
        <p:spPr>
          <a:xfrm>
            <a:off x="3468068" y="2312471"/>
            <a:ext cx="1888540" cy="2228887"/>
          </a:xfrm>
          <a:prstGeom prst="rect">
            <a:avLst/>
          </a:prstGeom>
          <a:noFill/>
          <a:ln>
            <a:noFill/>
          </a:ln>
          <a:effectLst>
            <a:outerShdw blurRad="76200" kx="1200000" rotWithShape="0" algn="br" sy="23000">
              <a:srgbClr val="000000">
                <a:alpha val="20000"/>
              </a:srgbClr>
            </a:outerShdw>
          </a:effectLst>
        </p:spPr>
      </p:pic>
    </p:spTree>
  </p:cSld>
  <p:clrMapOvr>
    <a:masterClrMapping/>
  </p:clrMapOvr>
</p:sld>
</file>

<file path=ppt/slides/slide10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68" name="Shape 2168"/>
        <p:cNvGrpSpPr/>
        <p:nvPr/>
      </p:nvGrpSpPr>
      <p:grpSpPr>
        <a:xfrm>
          <a:off x="0" y="0"/>
          <a:ext cx="0" cy="0"/>
          <a:chOff x="0" y="0"/>
          <a:chExt cx="0" cy="0"/>
        </a:xfrm>
      </p:grpSpPr>
      <p:pic>
        <p:nvPicPr>
          <p:cNvPr id="2169" name="Google Shape;2169;p107"/>
          <p:cNvPicPr preferRelativeResize="0"/>
          <p:nvPr/>
        </p:nvPicPr>
        <p:blipFill rotWithShape="1">
          <a:blip r:embed="rId3">
            <a:alphaModFix/>
          </a:blip>
          <a:srcRect b="0" l="0" r="0" t="0"/>
          <a:stretch/>
        </p:blipFill>
        <p:spPr>
          <a:xfrm>
            <a:off x="22895" y="0"/>
            <a:ext cx="9098210" cy="5143500"/>
          </a:xfrm>
          <a:prstGeom prst="rect">
            <a:avLst/>
          </a:prstGeom>
          <a:noFill/>
          <a:ln>
            <a:noFill/>
          </a:ln>
        </p:spPr>
      </p:pic>
      <p:sp>
        <p:nvSpPr>
          <p:cNvPr id="2170" name="Google Shape;2170;p107"/>
          <p:cNvSpPr txBox="1"/>
          <p:nvPr/>
        </p:nvSpPr>
        <p:spPr>
          <a:xfrm>
            <a:off x="1526583" y="1046137"/>
            <a:ext cx="5850610" cy="5346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Which of the following products help in bringing out the wood grains and enhance the appearance of wooden furniture?</a:t>
            </a:r>
            <a:endParaRPr/>
          </a:p>
        </p:txBody>
      </p:sp>
      <p:sp>
        <p:nvSpPr>
          <p:cNvPr id="2171" name="Google Shape;2171;p107"/>
          <p:cNvSpPr txBox="1"/>
          <p:nvPr/>
        </p:nvSpPr>
        <p:spPr>
          <a:xfrm>
            <a:off x="1526584"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Dulux Woodcare Satinwood</a:t>
            </a:r>
            <a:endParaRPr/>
          </a:p>
        </p:txBody>
      </p:sp>
      <p:sp>
        <p:nvSpPr>
          <p:cNvPr id="2172" name="Google Shape;2172;p107"/>
          <p:cNvSpPr txBox="1"/>
          <p:nvPr/>
        </p:nvSpPr>
        <p:spPr>
          <a:xfrm>
            <a:off x="5088610"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Dulux Woodcare Timbertone</a:t>
            </a:r>
            <a:endParaRPr/>
          </a:p>
        </p:txBody>
      </p:sp>
      <p:sp>
        <p:nvSpPr>
          <p:cNvPr id="2173" name="Google Shape;2173;p107"/>
          <p:cNvSpPr txBox="1"/>
          <p:nvPr/>
        </p:nvSpPr>
        <p:spPr>
          <a:xfrm>
            <a:off x="1526584" y="3233982"/>
            <a:ext cx="2747075"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Dulux Woodcare Timbercolour</a:t>
            </a:r>
            <a:br>
              <a:rPr lang="en-IN" sz="1200">
                <a:solidFill>
                  <a:schemeClr val="lt1"/>
                </a:solidFill>
                <a:latin typeface="Arial"/>
                <a:ea typeface="Arial"/>
                <a:cs typeface="Arial"/>
                <a:sym typeface="Arial"/>
              </a:rPr>
            </a:br>
            <a:endParaRPr sz="1200">
              <a:solidFill>
                <a:schemeClr val="lt1"/>
              </a:solidFill>
              <a:latin typeface="Arial"/>
              <a:ea typeface="Arial"/>
              <a:cs typeface="Arial"/>
              <a:sym typeface="Arial"/>
            </a:endParaRPr>
          </a:p>
        </p:txBody>
      </p:sp>
      <p:sp>
        <p:nvSpPr>
          <p:cNvPr id="2174" name="Google Shape;2174;p107"/>
          <p:cNvSpPr txBox="1"/>
          <p:nvPr/>
        </p:nvSpPr>
        <p:spPr>
          <a:xfrm>
            <a:off x="5088610" y="3233982"/>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Dulux Woodcare Solarscreen</a:t>
            </a:r>
            <a:endParaRPr/>
          </a:p>
        </p:txBody>
      </p:sp>
      <p:sp>
        <p:nvSpPr>
          <p:cNvPr id="2175" name="Google Shape;2175;p107"/>
          <p:cNvSpPr/>
          <p:nvPr/>
        </p:nvSpPr>
        <p:spPr>
          <a:xfrm>
            <a:off x="1095375" y="2457451"/>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1</a:t>
            </a:r>
            <a:endParaRPr/>
          </a:p>
        </p:txBody>
      </p:sp>
      <p:sp>
        <p:nvSpPr>
          <p:cNvPr id="2176" name="Google Shape;2176;p107"/>
          <p:cNvSpPr/>
          <p:nvPr/>
        </p:nvSpPr>
        <p:spPr>
          <a:xfrm>
            <a:off x="4598975" y="2395535"/>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2</a:t>
            </a:r>
            <a:endParaRPr/>
          </a:p>
        </p:txBody>
      </p:sp>
      <p:sp>
        <p:nvSpPr>
          <p:cNvPr id="2177" name="Google Shape;2177;p107"/>
          <p:cNvSpPr/>
          <p:nvPr/>
        </p:nvSpPr>
        <p:spPr>
          <a:xfrm>
            <a:off x="1095375" y="3029920"/>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3</a:t>
            </a:r>
            <a:endParaRPr/>
          </a:p>
        </p:txBody>
      </p:sp>
      <p:sp>
        <p:nvSpPr>
          <p:cNvPr id="2178" name="Google Shape;2178;p107"/>
          <p:cNvSpPr/>
          <p:nvPr/>
        </p:nvSpPr>
        <p:spPr>
          <a:xfrm>
            <a:off x="4638675" y="3079687"/>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4</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2" name="Shape 2182"/>
        <p:cNvGrpSpPr/>
        <p:nvPr/>
      </p:nvGrpSpPr>
      <p:grpSpPr>
        <a:xfrm>
          <a:off x="0" y="0"/>
          <a:ext cx="0" cy="0"/>
          <a:chOff x="0" y="0"/>
          <a:chExt cx="0" cy="0"/>
        </a:xfrm>
      </p:grpSpPr>
      <p:sp>
        <p:nvSpPr>
          <p:cNvPr id="2183" name="Google Shape;2183;p108"/>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IN"/>
              <a:t>‹#›</a:t>
            </a:fld>
            <a:endParaRPr/>
          </a:p>
        </p:txBody>
      </p:sp>
      <p:sp>
        <p:nvSpPr>
          <p:cNvPr id="2184" name="Google Shape;2184;p108"/>
          <p:cNvSpPr txBox="1"/>
          <p:nvPr>
            <p:ph idx="1" type="body"/>
          </p:nvPr>
        </p:nvSpPr>
        <p:spPr>
          <a:xfrm>
            <a:off x="352425" y="1387872"/>
            <a:ext cx="8439150" cy="81568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lang="en-IN" sz="3200"/>
              <a:t>WATERPROOFING PREMIUM PAINT</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9" name="Shape 2189"/>
        <p:cNvGrpSpPr/>
        <p:nvPr/>
      </p:nvGrpSpPr>
      <p:grpSpPr>
        <a:xfrm>
          <a:off x="0" y="0"/>
          <a:ext cx="0" cy="0"/>
          <a:chOff x="0" y="0"/>
          <a:chExt cx="0" cy="0"/>
        </a:xfrm>
      </p:grpSpPr>
      <p:pic>
        <p:nvPicPr>
          <p:cNvPr descr="Free photo puddle on land" id="2190" name="Google Shape;2190;p109"/>
          <p:cNvPicPr preferRelativeResize="0"/>
          <p:nvPr/>
        </p:nvPicPr>
        <p:blipFill rotWithShape="1">
          <a:blip r:embed="rId3">
            <a:alphaModFix/>
          </a:blip>
          <a:srcRect b="0" l="0" r="0" t="0"/>
          <a:stretch/>
        </p:blipFill>
        <p:spPr>
          <a:xfrm>
            <a:off x="561974" y="1"/>
            <a:ext cx="7839075" cy="5143500"/>
          </a:xfrm>
          <a:prstGeom prst="rect">
            <a:avLst/>
          </a:prstGeom>
          <a:noFill/>
          <a:ln>
            <a:noFill/>
          </a:ln>
        </p:spPr>
      </p:pic>
      <p:sp>
        <p:nvSpPr>
          <p:cNvPr id="2191" name="Google Shape;2191;p109"/>
          <p:cNvSpPr txBox="1"/>
          <p:nvPr/>
        </p:nvSpPr>
        <p:spPr>
          <a:xfrm>
            <a:off x="742951" y="12013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highlight>
                  <a:srgbClr val="808080"/>
                </a:highlight>
                <a:latin typeface="Arial"/>
                <a:ea typeface="Arial"/>
                <a:cs typeface="Arial"/>
                <a:sym typeface="Arial"/>
              </a:rPr>
              <a:t>Problem Statement</a:t>
            </a:r>
            <a:endParaRPr/>
          </a:p>
        </p:txBody>
      </p:sp>
      <p:pic>
        <p:nvPicPr>
          <p:cNvPr descr="Free photo young latin man wearing casual clothes with a happy and cool smile on face lucky person" id="2192" name="Google Shape;2192;p109"/>
          <p:cNvPicPr preferRelativeResize="0"/>
          <p:nvPr/>
        </p:nvPicPr>
        <p:blipFill rotWithShape="1">
          <a:blip r:embed="rId4">
            <a:alphaModFix/>
          </a:blip>
          <a:srcRect b="0" l="0" r="0" t="0"/>
          <a:stretch/>
        </p:blipFill>
        <p:spPr>
          <a:xfrm>
            <a:off x="-400050" y="1457325"/>
            <a:ext cx="5533680" cy="3686174"/>
          </a:xfrm>
          <a:prstGeom prst="rect">
            <a:avLst/>
          </a:prstGeom>
          <a:noFill/>
          <a:ln>
            <a:noFill/>
          </a:ln>
        </p:spPr>
      </p:pic>
      <p:sp>
        <p:nvSpPr>
          <p:cNvPr id="2193" name="Google Shape;2193;p109"/>
          <p:cNvSpPr txBox="1"/>
          <p:nvPr/>
        </p:nvSpPr>
        <p:spPr>
          <a:xfrm>
            <a:off x="735013" y="4448175"/>
            <a:ext cx="1466850" cy="495300"/>
          </a:xfrm>
          <a:prstGeom prst="rect">
            <a:avLst/>
          </a:prstGeom>
          <a:solidFill>
            <a:schemeClr val="accent1"/>
          </a:solidFill>
          <a:ln cap="flat" cmpd="sng" w="12700">
            <a:solidFill>
              <a:srgbClr val="00223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lang="en-IN" sz="1400">
                <a:solidFill>
                  <a:schemeClr val="lt1"/>
                </a:solidFill>
                <a:latin typeface="Arial"/>
                <a:ea typeface="Arial"/>
                <a:cs typeface="Arial"/>
                <a:sym typeface="Arial"/>
              </a:rPr>
              <a:t>Abdalla</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5" name="Shape 605"/>
        <p:cNvGrpSpPr/>
        <p:nvPr/>
      </p:nvGrpSpPr>
      <p:grpSpPr>
        <a:xfrm>
          <a:off x="0" y="0"/>
          <a:ext cx="0" cy="0"/>
          <a:chOff x="0" y="0"/>
          <a:chExt cx="0" cy="0"/>
        </a:xfrm>
      </p:grpSpPr>
      <p:pic>
        <p:nvPicPr>
          <p:cNvPr id="606" name="Google Shape;606;p11"/>
          <p:cNvPicPr preferRelativeResize="0"/>
          <p:nvPr/>
        </p:nvPicPr>
        <p:blipFill rotWithShape="1">
          <a:blip r:embed="rId3">
            <a:alphaModFix/>
          </a:blip>
          <a:srcRect b="0" l="2463" r="2463" t="0"/>
          <a:stretch/>
        </p:blipFill>
        <p:spPr>
          <a:xfrm>
            <a:off x="-16528" y="1"/>
            <a:ext cx="9178686" cy="5173107"/>
          </a:xfrm>
          <a:prstGeom prst="rect">
            <a:avLst/>
          </a:prstGeom>
          <a:noFill/>
          <a:ln>
            <a:noFill/>
          </a:ln>
        </p:spPr>
      </p:pic>
      <p:pic>
        <p:nvPicPr>
          <p:cNvPr id="607" name="Google Shape;607;p11"/>
          <p:cNvPicPr preferRelativeResize="0"/>
          <p:nvPr/>
        </p:nvPicPr>
        <p:blipFill rotWithShape="1">
          <a:blip r:embed="rId4">
            <a:alphaModFix/>
          </a:blip>
          <a:srcRect b="0" l="0" r="0" t="0"/>
          <a:stretch/>
        </p:blipFill>
        <p:spPr>
          <a:xfrm>
            <a:off x="3559560" y="2162913"/>
            <a:ext cx="2052552" cy="2052552"/>
          </a:xfrm>
          <a:prstGeom prst="rect">
            <a:avLst/>
          </a:prstGeom>
          <a:noFill/>
          <a:ln>
            <a:noFill/>
          </a:ln>
          <a:effectLst>
            <a:outerShdw blurRad="76200" kx="1200000" rotWithShape="0" algn="br" sy="23000">
              <a:srgbClr val="000000">
                <a:alpha val="58823"/>
              </a:srgbClr>
            </a:outerShdw>
          </a:effectLst>
        </p:spPr>
      </p:pic>
      <p:sp>
        <p:nvSpPr>
          <p:cNvPr id="608" name="Google Shape;608;p11"/>
          <p:cNvSpPr/>
          <p:nvPr/>
        </p:nvSpPr>
        <p:spPr>
          <a:xfrm>
            <a:off x="282163" y="3698086"/>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sp>
        <p:nvSpPr>
          <p:cNvPr id="609" name="Google Shape;609;p11"/>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Features</a:t>
            </a:r>
            <a:endParaRPr/>
          </a:p>
        </p:txBody>
      </p:sp>
      <p:grpSp>
        <p:nvGrpSpPr>
          <p:cNvPr id="610" name="Google Shape;610;p11"/>
          <p:cNvGrpSpPr/>
          <p:nvPr/>
        </p:nvGrpSpPr>
        <p:grpSpPr>
          <a:xfrm>
            <a:off x="1197352" y="3366476"/>
            <a:ext cx="1095375" cy="1085850"/>
            <a:chOff x="708727" y="2738437"/>
            <a:chExt cx="1095375" cy="1085850"/>
          </a:xfrm>
        </p:grpSpPr>
        <p:sp>
          <p:nvSpPr>
            <p:cNvPr id="611" name="Google Shape;611;p11"/>
            <p:cNvSpPr/>
            <p:nvPr/>
          </p:nvSpPr>
          <p:spPr>
            <a:xfrm>
              <a:off x="708727" y="2738437"/>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12" name="Google Shape;612;p11"/>
            <p:cNvPicPr preferRelativeResize="0"/>
            <p:nvPr/>
          </p:nvPicPr>
          <p:blipFill rotWithShape="1">
            <a:blip r:embed="rId5">
              <a:alphaModFix/>
            </a:blip>
            <a:srcRect b="0" l="0" r="0" t="0"/>
            <a:stretch/>
          </p:blipFill>
          <p:spPr>
            <a:xfrm>
              <a:off x="947128" y="2886124"/>
              <a:ext cx="600000" cy="790476"/>
            </a:xfrm>
            <a:prstGeom prst="rect">
              <a:avLst/>
            </a:prstGeom>
            <a:noFill/>
            <a:ln>
              <a:noFill/>
            </a:ln>
          </p:spPr>
        </p:pic>
      </p:grpSp>
      <p:sp>
        <p:nvSpPr>
          <p:cNvPr id="613" name="Google Shape;613;p11"/>
          <p:cNvSpPr/>
          <p:nvPr/>
        </p:nvSpPr>
        <p:spPr>
          <a:xfrm>
            <a:off x="520544" y="240552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Anti Bacterial</a:t>
            </a:r>
            <a:endParaRPr/>
          </a:p>
        </p:txBody>
      </p:sp>
      <p:sp>
        <p:nvSpPr>
          <p:cNvPr id="614" name="Google Shape;614;p11"/>
          <p:cNvSpPr/>
          <p:nvPr/>
        </p:nvSpPr>
        <p:spPr>
          <a:xfrm>
            <a:off x="1563434" y="205869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615" name="Google Shape;615;p11"/>
          <p:cNvPicPr preferRelativeResize="0"/>
          <p:nvPr/>
        </p:nvPicPr>
        <p:blipFill rotWithShape="1">
          <a:blip r:embed="rId6">
            <a:alphaModFix/>
          </a:blip>
          <a:srcRect b="0" l="0" r="0" t="0"/>
          <a:stretch/>
        </p:blipFill>
        <p:spPr>
          <a:xfrm>
            <a:off x="1829066" y="2278983"/>
            <a:ext cx="546538" cy="622410"/>
          </a:xfrm>
          <a:prstGeom prst="rect">
            <a:avLst/>
          </a:prstGeom>
          <a:noFill/>
          <a:ln>
            <a:noFill/>
          </a:ln>
        </p:spPr>
      </p:pic>
      <p:sp>
        <p:nvSpPr>
          <p:cNvPr id="616" name="Google Shape;616;p11"/>
          <p:cNvSpPr/>
          <p:nvPr/>
        </p:nvSpPr>
        <p:spPr>
          <a:xfrm>
            <a:off x="1523026" y="140785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Sheen</a:t>
            </a:r>
            <a:endParaRPr/>
          </a:p>
        </p:txBody>
      </p:sp>
      <p:sp>
        <p:nvSpPr>
          <p:cNvPr id="617" name="Google Shape;617;p11"/>
          <p:cNvSpPr/>
          <p:nvPr/>
        </p:nvSpPr>
        <p:spPr>
          <a:xfrm>
            <a:off x="2551538" y="1071542"/>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18" name="Google Shape;618;p11"/>
          <p:cNvPicPr preferRelativeResize="0"/>
          <p:nvPr/>
        </p:nvPicPr>
        <p:blipFill rotWithShape="1">
          <a:blip r:embed="rId7">
            <a:alphaModFix/>
          </a:blip>
          <a:srcRect b="0" l="0" r="0" t="0"/>
          <a:stretch/>
        </p:blipFill>
        <p:spPr>
          <a:xfrm>
            <a:off x="2819621" y="1309667"/>
            <a:ext cx="559207" cy="576153"/>
          </a:xfrm>
          <a:prstGeom prst="rect">
            <a:avLst/>
          </a:prstGeom>
          <a:noFill/>
          <a:ln>
            <a:noFill/>
          </a:ln>
        </p:spPr>
      </p:pic>
      <p:sp>
        <p:nvSpPr>
          <p:cNvPr id="619" name="Google Shape;619;p11"/>
          <p:cNvSpPr/>
          <p:nvPr/>
        </p:nvSpPr>
        <p:spPr>
          <a:xfrm>
            <a:off x="4906181" y="726787"/>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11-12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620" name="Google Shape;620;p11"/>
          <p:cNvSpPr/>
          <p:nvPr/>
        </p:nvSpPr>
        <p:spPr>
          <a:xfrm>
            <a:off x="3931280" y="47381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621" name="Google Shape;621;p11"/>
          <p:cNvGrpSpPr/>
          <p:nvPr/>
        </p:nvGrpSpPr>
        <p:grpSpPr>
          <a:xfrm>
            <a:off x="4214933" y="775208"/>
            <a:ext cx="546883" cy="468541"/>
            <a:chOff x="2589132" y="899362"/>
            <a:chExt cx="546883" cy="468541"/>
          </a:xfrm>
        </p:grpSpPr>
        <p:cxnSp>
          <p:nvCxnSpPr>
            <p:cNvPr id="622" name="Google Shape;622;p11"/>
            <p:cNvCxnSpPr/>
            <p:nvPr/>
          </p:nvCxnSpPr>
          <p:spPr>
            <a:xfrm flipH="1" rot="-5400000">
              <a:off x="2589132" y="899362"/>
              <a:ext cx="454024" cy="454024"/>
            </a:xfrm>
            <a:prstGeom prst="bentConnector3">
              <a:avLst>
                <a:gd fmla="val 127695" name="adj1"/>
              </a:avLst>
            </a:prstGeom>
            <a:noFill/>
            <a:ln cap="flat" cmpd="sng" w="19050">
              <a:solidFill>
                <a:schemeClr val="dk1"/>
              </a:solidFill>
              <a:prstDash val="solid"/>
              <a:miter lim="800000"/>
              <a:headEnd len="med" w="med" type="triangle"/>
              <a:tailEnd len="med" w="med" type="triangle"/>
            </a:ln>
          </p:spPr>
        </p:cxnSp>
        <p:sp>
          <p:nvSpPr>
            <p:cNvPr id="623" name="Google Shape;623;p11"/>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mts</a:t>
              </a:r>
              <a:r>
                <a:rPr baseline="30000" lang="en-IN" sz="1400">
                  <a:solidFill>
                    <a:schemeClr val="lt1"/>
                  </a:solidFill>
                  <a:latin typeface="Arial"/>
                  <a:ea typeface="Arial"/>
                  <a:cs typeface="Arial"/>
                  <a:sym typeface="Arial"/>
                </a:rPr>
                <a:t>2</a:t>
              </a:r>
              <a:endParaRPr/>
            </a:p>
          </p:txBody>
        </p:sp>
        <p:cxnSp>
          <p:nvCxnSpPr>
            <p:cNvPr id="624" name="Google Shape;624;p11"/>
            <p:cNvCxnSpPr/>
            <p:nvPr/>
          </p:nvCxnSpPr>
          <p:spPr>
            <a:xfrm flipH="1" rot="-5400000">
              <a:off x="2652367" y="913879"/>
              <a:ext cx="454024" cy="454024"/>
            </a:xfrm>
            <a:prstGeom prst="bentConnector3">
              <a:avLst>
                <a:gd fmla="val 31191" name="adj1"/>
              </a:avLst>
            </a:prstGeom>
            <a:noFill/>
            <a:ln cap="flat" cmpd="sng" w="19050">
              <a:solidFill>
                <a:schemeClr val="dk1"/>
              </a:solidFill>
              <a:prstDash val="solid"/>
              <a:miter lim="800000"/>
              <a:headEnd len="med" w="med" type="triangle"/>
              <a:tailEnd len="med" w="med" type="triangle"/>
            </a:ln>
          </p:spPr>
        </p:cxnSp>
      </p:grpSp>
      <p:sp>
        <p:nvSpPr>
          <p:cNvPr id="625" name="Google Shape;625;p11"/>
          <p:cNvSpPr/>
          <p:nvPr/>
        </p:nvSpPr>
        <p:spPr>
          <a:xfrm>
            <a:off x="6403016" y="1488022"/>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Drying time:</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 2-3 hrs</a:t>
            </a:r>
            <a:endParaRPr/>
          </a:p>
        </p:txBody>
      </p:sp>
      <p:sp>
        <p:nvSpPr>
          <p:cNvPr id="626" name="Google Shape;626;p11"/>
          <p:cNvSpPr/>
          <p:nvPr/>
        </p:nvSpPr>
        <p:spPr>
          <a:xfrm>
            <a:off x="5476682" y="1181702"/>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Stopwatch with solid fill" id="627" name="Google Shape;627;p11"/>
          <p:cNvPicPr preferRelativeResize="0"/>
          <p:nvPr/>
        </p:nvPicPr>
        <p:blipFill rotWithShape="1">
          <a:blip r:embed="rId8">
            <a:alphaModFix/>
          </a:blip>
          <a:srcRect b="0" l="0" r="0" t="0"/>
          <a:stretch/>
        </p:blipFill>
        <p:spPr>
          <a:xfrm>
            <a:off x="5679578" y="1327897"/>
            <a:ext cx="689580" cy="689580"/>
          </a:xfrm>
          <a:prstGeom prst="rect">
            <a:avLst/>
          </a:prstGeom>
          <a:noFill/>
          <a:ln>
            <a:noFill/>
          </a:ln>
        </p:spPr>
      </p:pic>
      <p:sp>
        <p:nvSpPr>
          <p:cNvPr id="628" name="Google Shape;628;p11"/>
          <p:cNvSpPr/>
          <p:nvPr/>
        </p:nvSpPr>
        <p:spPr>
          <a:xfrm>
            <a:off x="7643007" y="2380789"/>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&gt;1200 shades</a:t>
            </a:r>
            <a:endParaRPr/>
          </a:p>
        </p:txBody>
      </p:sp>
      <p:sp>
        <p:nvSpPr>
          <p:cNvPr id="629" name="Google Shape;629;p11"/>
          <p:cNvSpPr/>
          <p:nvPr/>
        </p:nvSpPr>
        <p:spPr>
          <a:xfrm>
            <a:off x="6737455" y="2084153"/>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630" name="Google Shape;630;p11"/>
          <p:cNvPicPr preferRelativeResize="0"/>
          <p:nvPr/>
        </p:nvPicPr>
        <p:blipFill rotWithShape="1">
          <a:blip r:embed="rId9">
            <a:alphaModFix/>
          </a:blip>
          <a:srcRect b="0" l="0" r="0" t="0"/>
          <a:stretch/>
        </p:blipFill>
        <p:spPr>
          <a:xfrm>
            <a:off x="7011085" y="2301258"/>
            <a:ext cx="570350" cy="570350"/>
          </a:xfrm>
          <a:prstGeom prst="rect">
            <a:avLst/>
          </a:prstGeom>
          <a:noFill/>
          <a:ln>
            <a:noFill/>
          </a:ln>
        </p:spPr>
      </p:pic>
      <p:sp>
        <p:nvSpPr>
          <p:cNvPr id="631" name="Google Shape;631;p11"/>
          <p:cNvSpPr/>
          <p:nvPr/>
        </p:nvSpPr>
        <p:spPr>
          <a:xfrm>
            <a:off x="8003000" y="372473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1L, 5L buckets</a:t>
            </a:r>
            <a:endParaRPr/>
          </a:p>
        </p:txBody>
      </p:sp>
      <p:sp>
        <p:nvSpPr>
          <p:cNvPr id="632" name="Google Shape;632;p11"/>
          <p:cNvSpPr/>
          <p:nvPr/>
        </p:nvSpPr>
        <p:spPr>
          <a:xfrm>
            <a:off x="7095319" y="333982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33" name="Google Shape;633;p11"/>
          <p:cNvPicPr preferRelativeResize="0"/>
          <p:nvPr/>
        </p:nvPicPr>
        <p:blipFill rotWithShape="1">
          <a:blip r:embed="rId10">
            <a:alphaModFix/>
          </a:blip>
          <a:srcRect b="0" l="0" r="0" t="0"/>
          <a:stretch/>
        </p:blipFill>
        <p:spPr>
          <a:xfrm>
            <a:off x="7369344" y="3552555"/>
            <a:ext cx="577468" cy="602216"/>
          </a:xfrm>
          <a:prstGeom prst="rect">
            <a:avLst/>
          </a:prstGeom>
          <a:noFill/>
          <a:ln>
            <a:noFill/>
          </a:ln>
        </p:spPr>
      </p:pic>
      <p:sp>
        <p:nvSpPr>
          <p:cNvPr id="634" name="Google Shape;634;p11"/>
          <p:cNvSpPr txBox="1"/>
          <p:nvPr/>
        </p:nvSpPr>
        <p:spPr>
          <a:xfrm>
            <a:off x="2817954" y="4652296"/>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grpSp>
        <p:nvGrpSpPr>
          <p:cNvPr id="635" name="Google Shape;635;p11"/>
          <p:cNvGrpSpPr/>
          <p:nvPr/>
        </p:nvGrpSpPr>
        <p:grpSpPr>
          <a:xfrm>
            <a:off x="8583146" y="4052532"/>
            <a:ext cx="590880" cy="1162112"/>
            <a:chOff x="8144000" y="3981938"/>
            <a:chExt cx="1000000" cy="2085714"/>
          </a:xfrm>
        </p:grpSpPr>
        <p:pic>
          <p:nvPicPr>
            <p:cNvPr id="636" name="Google Shape;636;p11"/>
            <p:cNvPicPr preferRelativeResize="0"/>
            <p:nvPr/>
          </p:nvPicPr>
          <p:blipFill rotWithShape="1">
            <a:blip r:embed="rId11">
              <a:alphaModFix/>
            </a:blip>
            <a:srcRect b="0" l="0" r="0" t="0"/>
            <a:stretch/>
          </p:blipFill>
          <p:spPr>
            <a:xfrm>
              <a:off x="8144000" y="3981938"/>
              <a:ext cx="1000000" cy="2085714"/>
            </a:xfrm>
            <a:prstGeom prst="rect">
              <a:avLst/>
            </a:prstGeom>
            <a:noFill/>
            <a:ln>
              <a:noFill/>
            </a:ln>
          </p:spPr>
        </p:pic>
        <p:sp>
          <p:nvSpPr>
            <p:cNvPr id="637" name="Google Shape;637;p11"/>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98" name="Shape 2198"/>
        <p:cNvGrpSpPr/>
        <p:nvPr/>
      </p:nvGrpSpPr>
      <p:grpSpPr>
        <a:xfrm>
          <a:off x="0" y="0"/>
          <a:ext cx="0" cy="0"/>
          <a:chOff x="0" y="0"/>
          <a:chExt cx="0" cy="0"/>
        </a:xfrm>
      </p:grpSpPr>
      <p:pic>
        <p:nvPicPr>
          <p:cNvPr id="2199" name="Google Shape;2199;p110"/>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2200" name="Google Shape;2200;p110"/>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2201" name="Google Shape;2201;p110"/>
          <p:cNvSpPr txBox="1"/>
          <p:nvPr/>
        </p:nvSpPr>
        <p:spPr>
          <a:xfrm>
            <a:off x="271462" y="904148"/>
            <a:ext cx="4367213"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Aquatech Max Waterproofing</a:t>
            </a:r>
            <a:endParaRPr sz="2400">
              <a:solidFill>
                <a:schemeClr val="dk1"/>
              </a:solidFill>
              <a:latin typeface="Arial"/>
              <a:ea typeface="Arial"/>
              <a:cs typeface="Arial"/>
              <a:sym typeface="Arial"/>
            </a:endParaRPr>
          </a:p>
        </p:txBody>
      </p:sp>
      <p:pic>
        <p:nvPicPr>
          <p:cNvPr id="2202" name="Google Shape;2202;p110"/>
          <p:cNvPicPr preferRelativeResize="0"/>
          <p:nvPr/>
        </p:nvPicPr>
        <p:blipFill rotWithShape="1">
          <a:blip r:embed="rId4">
            <a:alphaModFix/>
          </a:blip>
          <a:srcRect b="0" l="0" r="0" t="0"/>
          <a:stretch/>
        </p:blipFill>
        <p:spPr>
          <a:xfrm>
            <a:off x="4287170" y="784387"/>
            <a:ext cx="2288109" cy="1529327"/>
          </a:xfrm>
          <a:prstGeom prst="rect">
            <a:avLst/>
          </a:prstGeom>
          <a:noFill/>
          <a:ln cap="sq" cmpd="thickThin" w="228600">
            <a:solidFill>
              <a:srgbClr val="000000"/>
            </a:solidFill>
            <a:prstDash val="solid"/>
            <a:miter lim="800000"/>
            <a:headEnd len="sm" w="sm" type="none"/>
            <a:tailEnd len="sm" w="sm" type="none"/>
          </a:ln>
          <a:effectLst>
            <a:outerShdw blurRad="50800" rotWithShape="0" algn="r" dir="10800000" dist="38100">
              <a:srgbClr val="000000">
                <a:alpha val="40000"/>
              </a:srgbClr>
            </a:outerShdw>
          </a:effectLst>
        </p:spPr>
      </p:pic>
      <p:pic>
        <p:nvPicPr>
          <p:cNvPr descr="A picture containing text, bottle&#10;&#10;Description automatically generated" id="2203" name="Google Shape;2203;p110"/>
          <p:cNvPicPr preferRelativeResize="0"/>
          <p:nvPr/>
        </p:nvPicPr>
        <p:blipFill rotWithShape="1">
          <a:blip r:embed="rId5">
            <a:alphaModFix/>
          </a:blip>
          <a:srcRect b="8883" l="0" r="0" t="0"/>
          <a:stretch/>
        </p:blipFill>
        <p:spPr>
          <a:xfrm>
            <a:off x="1119455" y="2268632"/>
            <a:ext cx="1886333" cy="2243670"/>
          </a:xfrm>
          <a:prstGeom prst="rect">
            <a:avLst/>
          </a:prstGeom>
          <a:noFill/>
          <a:ln>
            <a:noFill/>
          </a:ln>
          <a:effectLst>
            <a:outerShdw blurRad="76200" kx="1200000" rotWithShape="0" algn="br" sy="23000">
              <a:srgbClr val="000000">
                <a:alpha val="20000"/>
              </a:srgbClr>
            </a:outerShdw>
          </a:effectLst>
        </p:spPr>
      </p:pic>
      <p:pic>
        <p:nvPicPr>
          <p:cNvPr descr="Icon&#10;&#10;Description automatically generated" id="2204" name="Google Shape;2204;p110"/>
          <p:cNvPicPr preferRelativeResize="0"/>
          <p:nvPr/>
        </p:nvPicPr>
        <p:blipFill rotWithShape="1">
          <a:blip r:embed="rId6">
            <a:alphaModFix/>
          </a:blip>
          <a:srcRect b="0" l="0" r="0" t="0"/>
          <a:stretch/>
        </p:blipFill>
        <p:spPr>
          <a:xfrm>
            <a:off x="3105762" y="3218791"/>
            <a:ext cx="1020885" cy="1293511"/>
          </a:xfrm>
          <a:prstGeom prst="rect">
            <a:avLst/>
          </a:prstGeom>
          <a:noFill/>
          <a:ln>
            <a:noFill/>
          </a:ln>
        </p:spPr>
      </p:pic>
      <p:pic>
        <p:nvPicPr>
          <p:cNvPr id="2205" name="Google Shape;2205;p110"/>
          <p:cNvPicPr preferRelativeResize="0"/>
          <p:nvPr/>
        </p:nvPicPr>
        <p:blipFill rotWithShape="1">
          <a:blip r:embed="rId7">
            <a:alphaModFix/>
          </a:blip>
          <a:srcRect b="0" l="0" r="0" t="0"/>
          <a:stretch/>
        </p:blipFill>
        <p:spPr>
          <a:xfrm>
            <a:off x="6150207" y="1102508"/>
            <a:ext cx="3138254" cy="4040992"/>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10" name="Shape 2210"/>
        <p:cNvGrpSpPr/>
        <p:nvPr/>
      </p:nvGrpSpPr>
      <p:grpSpPr>
        <a:xfrm>
          <a:off x="0" y="0"/>
          <a:ext cx="0" cy="0"/>
          <a:chOff x="0" y="0"/>
          <a:chExt cx="0" cy="0"/>
        </a:xfrm>
      </p:grpSpPr>
      <p:pic>
        <p:nvPicPr>
          <p:cNvPr id="2211" name="Google Shape;2211;p111"/>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2212" name="Google Shape;2212;p111"/>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2213" name="Google Shape;2213;p111"/>
          <p:cNvSpPr txBox="1"/>
          <p:nvPr/>
        </p:nvSpPr>
        <p:spPr>
          <a:xfrm>
            <a:off x="1659731" y="277683"/>
            <a:ext cx="5478547"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Aquatech Max Waterproofing</a:t>
            </a:r>
            <a:endParaRPr sz="2400">
              <a:solidFill>
                <a:schemeClr val="dk1"/>
              </a:solidFill>
              <a:latin typeface="Arial"/>
              <a:ea typeface="Arial"/>
              <a:cs typeface="Arial"/>
              <a:sym typeface="Arial"/>
            </a:endParaRPr>
          </a:p>
        </p:txBody>
      </p:sp>
      <p:sp>
        <p:nvSpPr>
          <p:cNvPr id="2214" name="Google Shape;2214;p111"/>
          <p:cNvSpPr/>
          <p:nvPr/>
        </p:nvSpPr>
        <p:spPr>
          <a:xfrm>
            <a:off x="649956" y="349720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15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2215" name="Google Shape;2215;p111"/>
          <p:cNvSpPr/>
          <p:nvPr/>
        </p:nvSpPr>
        <p:spPr>
          <a:xfrm>
            <a:off x="1247724" y="2123697"/>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3 Coats</a:t>
            </a:r>
            <a:endParaRPr/>
          </a:p>
        </p:txBody>
      </p:sp>
      <p:sp>
        <p:nvSpPr>
          <p:cNvPr id="2216" name="Google Shape;2216;p111"/>
          <p:cNvSpPr/>
          <p:nvPr/>
        </p:nvSpPr>
        <p:spPr>
          <a:xfrm>
            <a:off x="2218518" y="1781648"/>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3x</a:t>
            </a:r>
            <a:endParaRPr sz="1800">
              <a:solidFill>
                <a:schemeClr val="lt1"/>
              </a:solidFill>
              <a:latin typeface="Arial"/>
              <a:ea typeface="Arial"/>
              <a:cs typeface="Arial"/>
              <a:sym typeface="Arial"/>
            </a:endParaRPr>
          </a:p>
        </p:txBody>
      </p:sp>
      <p:sp>
        <p:nvSpPr>
          <p:cNvPr id="2217" name="Google Shape;2217;p111"/>
          <p:cNvSpPr/>
          <p:nvPr/>
        </p:nvSpPr>
        <p:spPr>
          <a:xfrm>
            <a:off x="1659731" y="3130507"/>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2218" name="Google Shape;2218;p111"/>
          <p:cNvGrpSpPr/>
          <p:nvPr/>
        </p:nvGrpSpPr>
        <p:grpSpPr>
          <a:xfrm>
            <a:off x="1971130" y="3417100"/>
            <a:ext cx="546883" cy="468541"/>
            <a:chOff x="2589132" y="899362"/>
            <a:chExt cx="546883" cy="468541"/>
          </a:xfrm>
        </p:grpSpPr>
        <p:cxnSp>
          <p:nvCxnSpPr>
            <p:cNvPr id="2219" name="Google Shape;2219;p111"/>
            <p:cNvCxnSpPr/>
            <p:nvPr/>
          </p:nvCxnSpPr>
          <p:spPr>
            <a:xfrm flipH="1" rot="-5400000">
              <a:off x="2589132" y="899362"/>
              <a:ext cx="454024" cy="454024"/>
            </a:xfrm>
            <a:prstGeom prst="bentConnector3">
              <a:avLst>
                <a:gd fmla="val -454189" name="adj1"/>
              </a:avLst>
            </a:prstGeom>
            <a:noFill/>
            <a:ln cap="flat" cmpd="sng" w="19050">
              <a:solidFill>
                <a:schemeClr val="dk1"/>
              </a:solidFill>
              <a:prstDash val="solid"/>
              <a:miter lim="800000"/>
              <a:headEnd len="med" w="med" type="triangle"/>
              <a:tailEnd len="med" w="med" type="triangle"/>
            </a:ln>
          </p:spPr>
        </p:cxnSp>
        <p:sp>
          <p:nvSpPr>
            <p:cNvPr id="2220" name="Google Shape;2220;p111"/>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2221" name="Google Shape;2221;p111"/>
            <p:cNvCxnSpPr/>
            <p:nvPr/>
          </p:nvCxnSpPr>
          <p:spPr>
            <a:xfrm flipH="1" rot="-5400000">
              <a:off x="2652367" y="913879"/>
              <a:ext cx="454024" cy="454024"/>
            </a:xfrm>
            <a:prstGeom prst="bentConnector3">
              <a:avLst>
                <a:gd fmla="val -550693" name="adj1"/>
              </a:avLst>
            </a:prstGeom>
            <a:noFill/>
            <a:ln cap="flat" cmpd="sng" w="19050">
              <a:solidFill>
                <a:schemeClr val="dk1"/>
              </a:solidFill>
              <a:prstDash val="solid"/>
              <a:miter lim="800000"/>
              <a:headEnd len="med" w="med" type="triangle"/>
              <a:tailEnd len="med" w="med" type="triangle"/>
            </a:ln>
          </p:spPr>
        </p:cxnSp>
      </p:grpSp>
      <p:sp>
        <p:nvSpPr>
          <p:cNvPr id="2222" name="Google Shape;2222;p111"/>
          <p:cNvSpPr/>
          <p:nvPr/>
        </p:nvSpPr>
        <p:spPr>
          <a:xfrm>
            <a:off x="6709938" y="2063258"/>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sp>
        <p:nvSpPr>
          <p:cNvPr id="2223" name="Google Shape;2223;p111"/>
          <p:cNvSpPr/>
          <p:nvPr/>
        </p:nvSpPr>
        <p:spPr>
          <a:xfrm>
            <a:off x="5658765" y="1802457"/>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2224" name="Google Shape;2224;p111"/>
          <p:cNvSpPr/>
          <p:nvPr/>
        </p:nvSpPr>
        <p:spPr>
          <a:xfrm>
            <a:off x="7757798" y="3339189"/>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5 kg and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20 kg</a:t>
            </a:r>
            <a:endParaRPr/>
          </a:p>
        </p:txBody>
      </p:sp>
      <p:sp>
        <p:nvSpPr>
          <p:cNvPr id="2225" name="Google Shape;2225;p111"/>
          <p:cNvSpPr/>
          <p:nvPr/>
        </p:nvSpPr>
        <p:spPr>
          <a:xfrm>
            <a:off x="6850117" y="2954280"/>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2226" name="Google Shape;2226;p111"/>
          <p:cNvPicPr preferRelativeResize="0"/>
          <p:nvPr/>
        </p:nvPicPr>
        <p:blipFill rotWithShape="1">
          <a:blip r:embed="rId4">
            <a:alphaModFix/>
          </a:blip>
          <a:srcRect b="0" l="0" r="0" t="0"/>
          <a:stretch/>
        </p:blipFill>
        <p:spPr>
          <a:xfrm>
            <a:off x="7180330" y="3196193"/>
            <a:ext cx="577468" cy="602216"/>
          </a:xfrm>
          <a:prstGeom prst="rect">
            <a:avLst/>
          </a:prstGeom>
          <a:noFill/>
          <a:ln>
            <a:noFill/>
          </a:ln>
        </p:spPr>
      </p:pic>
      <p:pic>
        <p:nvPicPr>
          <p:cNvPr descr="A picture containing text, bottle&#10;&#10;Description automatically generated" id="2227" name="Google Shape;2227;p111"/>
          <p:cNvPicPr preferRelativeResize="0"/>
          <p:nvPr/>
        </p:nvPicPr>
        <p:blipFill rotWithShape="1">
          <a:blip r:embed="rId5">
            <a:alphaModFix/>
          </a:blip>
          <a:srcRect b="8883" l="0" r="0" t="0"/>
          <a:stretch/>
        </p:blipFill>
        <p:spPr>
          <a:xfrm>
            <a:off x="3551912" y="2198992"/>
            <a:ext cx="1886333" cy="2243670"/>
          </a:xfrm>
          <a:prstGeom prst="rect">
            <a:avLst/>
          </a:prstGeom>
          <a:noFill/>
          <a:ln>
            <a:noFill/>
          </a:ln>
          <a:effectLst>
            <a:outerShdw blurRad="76200" kx="1200000" rotWithShape="0" algn="br" sy="23000">
              <a:srgbClr val="000000">
                <a:alpha val="20000"/>
              </a:srgbClr>
            </a:outerShdw>
          </a:effectLst>
        </p:spPr>
      </p:pic>
      <p:pic>
        <p:nvPicPr>
          <p:cNvPr id="2228" name="Google Shape;2228;p111"/>
          <p:cNvPicPr preferRelativeResize="0"/>
          <p:nvPr/>
        </p:nvPicPr>
        <p:blipFill rotWithShape="1">
          <a:blip r:embed="rId6">
            <a:alphaModFix/>
          </a:blip>
          <a:srcRect b="0" l="0" r="0" t="0"/>
          <a:stretch/>
        </p:blipFill>
        <p:spPr>
          <a:xfrm>
            <a:off x="5995187" y="2007502"/>
            <a:ext cx="433027" cy="564248"/>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3" name="Shape 2233"/>
        <p:cNvGrpSpPr/>
        <p:nvPr/>
      </p:nvGrpSpPr>
      <p:grpSpPr>
        <a:xfrm>
          <a:off x="0" y="0"/>
          <a:ext cx="0" cy="0"/>
          <a:chOff x="0" y="0"/>
          <a:chExt cx="0" cy="0"/>
        </a:xfrm>
      </p:grpSpPr>
      <p:pic>
        <p:nvPicPr>
          <p:cNvPr id="2234" name="Google Shape;2234;p112"/>
          <p:cNvPicPr preferRelativeResize="0"/>
          <p:nvPr/>
        </p:nvPicPr>
        <p:blipFill rotWithShape="1">
          <a:blip r:embed="rId3">
            <a:alphaModFix/>
          </a:blip>
          <a:srcRect b="0" l="0" r="0" t="0"/>
          <a:stretch/>
        </p:blipFill>
        <p:spPr>
          <a:xfrm>
            <a:off x="1638301" y="439711"/>
            <a:ext cx="6146042" cy="4107894"/>
          </a:xfrm>
          <a:prstGeom prst="rect">
            <a:avLst/>
          </a:prstGeom>
          <a:solidFill>
            <a:srgbClr val="ECECEC"/>
          </a:solidFill>
          <a:ln cap="sq" cmpd="sng" w="88900">
            <a:solidFill>
              <a:srgbClr val="FFFFFF"/>
            </a:solidFill>
            <a:prstDash val="solid"/>
            <a:miter lim="800000"/>
            <a:headEnd len="sm" w="sm" type="none"/>
            <a:tailEnd len="sm" w="sm" type="none"/>
          </a:ln>
          <a:effectLst>
            <a:outerShdw blurRad="55000" rotWithShape="0" algn="tl" dir="5400000" dist="18000">
              <a:srgbClr val="000000">
                <a:alpha val="40000"/>
              </a:srgbClr>
            </a:outerShdw>
          </a:effectLst>
        </p:spPr>
      </p:pic>
      <p:sp>
        <p:nvSpPr>
          <p:cNvPr id="2235" name="Google Shape;2235;p112"/>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Results</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0" name="Shape 2240"/>
        <p:cNvGrpSpPr/>
        <p:nvPr/>
      </p:nvGrpSpPr>
      <p:grpSpPr>
        <a:xfrm>
          <a:off x="0" y="0"/>
          <a:ext cx="0" cy="0"/>
          <a:chOff x="0" y="0"/>
          <a:chExt cx="0" cy="0"/>
        </a:xfrm>
      </p:grpSpPr>
      <p:pic>
        <p:nvPicPr>
          <p:cNvPr id="2241" name="Google Shape;2241;p113"/>
          <p:cNvPicPr preferRelativeResize="0"/>
          <p:nvPr/>
        </p:nvPicPr>
        <p:blipFill rotWithShape="1">
          <a:blip r:embed="rId3">
            <a:alphaModFix/>
          </a:blip>
          <a:srcRect b="0" l="0" r="0" t="0"/>
          <a:stretch/>
        </p:blipFill>
        <p:spPr>
          <a:xfrm>
            <a:off x="22895" y="0"/>
            <a:ext cx="9098210" cy="5143500"/>
          </a:xfrm>
          <a:prstGeom prst="rect">
            <a:avLst/>
          </a:prstGeom>
          <a:noFill/>
          <a:ln>
            <a:noFill/>
          </a:ln>
        </p:spPr>
      </p:pic>
      <p:pic>
        <p:nvPicPr>
          <p:cNvPr id="2242" name="Google Shape;2242;p113"/>
          <p:cNvPicPr preferRelativeResize="0"/>
          <p:nvPr/>
        </p:nvPicPr>
        <p:blipFill rotWithShape="1">
          <a:blip r:embed="rId3">
            <a:alphaModFix/>
          </a:blip>
          <a:srcRect b="0" l="0" r="0" t="0"/>
          <a:stretch/>
        </p:blipFill>
        <p:spPr>
          <a:xfrm>
            <a:off x="22895" y="0"/>
            <a:ext cx="9098210" cy="5143500"/>
          </a:xfrm>
          <a:prstGeom prst="rect">
            <a:avLst/>
          </a:prstGeom>
          <a:noFill/>
          <a:ln>
            <a:noFill/>
          </a:ln>
        </p:spPr>
      </p:pic>
      <p:sp>
        <p:nvSpPr>
          <p:cNvPr id="2243" name="Google Shape;2243;p113"/>
          <p:cNvSpPr txBox="1"/>
          <p:nvPr/>
        </p:nvSpPr>
        <p:spPr>
          <a:xfrm>
            <a:off x="1526583" y="1046137"/>
            <a:ext cx="5850610" cy="5346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In how many colours is the Dulux Aquatech Max Waterproofing offered?</a:t>
            </a:r>
            <a:endParaRPr/>
          </a:p>
        </p:txBody>
      </p:sp>
      <p:sp>
        <p:nvSpPr>
          <p:cNvPr id="2244" name="Google Shape;2244;p113"/>
          <p:cNvSpPr txBox="1"/>
          <p:nvPr/>
        </p:nvSpPr>
        <p:spPr>
          <a:xfrm>
            <a:off x="1526584"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1 colour - Black</a:t>
            </a:r>
            <a:endParaRPr sz="1200">
              <a:solidFill>
                <a:schemeClr val="lt1"/>
              </a:solidFill>
              <a:latin typeface="Arial"/>
              <a:ea typeface="Arial"/>
              <a:cs typeface="Arial"/>
              <a:sym typeface="Arial"/>
            </a:endParaRPr>
          </a:p>
        </p:txBody>
      </p:sp>
      <p:sp>
        <p:nvSpPr>
          <p:cNvPr id="2245" name="Google Shape;2245;p113"/>
          <p:cNvSpPr txBox="1"/>
          <p:nvPr/>
        </p:nvSpPr>
        <p:spPr>
          <a:xfrm>
            <a:off x="5088610"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3 Colours – Red, Marroon and Brown</a:t>
            </a:r>
            <a:endParaRPr/>
          </a:p>
        </p:txBody>
      </p:sp>
      <p:sp>
        <p:nvSpPr>
          <p:cNvPr id="2246" name="Google Shape;2246;p113"/>
          <p:cNvSpPr txBox="1"/>
          <p:nvPr/>
        </p:nvSpPr>
        <p:spPr>
          <a:xfrm>
            <a:off x="1526584" y="3233982"/>
            <a:ext cx="2747075"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2 colours - Grey &amp; White</a:t>
            </a:r>
            <a:endParaRPr/>
          </a:p>
        </p:txBody>
      </p:sp>
      <p:sp>
        <p:nvSpPr>
          <p:cNvPr id="2247" name="Google Shape;2247;p113"/>
          <p:cNvSpPr txBox="1"/>
          <p:nvPr/>
        </p:nvSpPr>
        <p:spPr>
          <a:xfrm>
            <a:off x="5088610" y="3233982"/>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More than1000 colours</a:t>
            </a:r>
            <a:endParaRPr sz="1200">
              <a:solidFill>
                <a:schemeClr val="lt1"/>
              </a:solidFill>
              <a:latin typeface="Arial"/>
              <a:ea typeface="Arial"/>
              <a:cs typeface="Arial"/>
              <a:sym typeface="Arial"/>
            </a:endParaRPr>
          </a:p>
        </p:txBody>
      </p:sp>
      <p:sp>
        <p:nvSpPr>
          <p:cNvPr id="2248" name="Google Shape;2248;p113"/>
          <p:cNvSpPr/>
          <p:nvPr/>
        </p:nvSpPr>
        <p:spPr>
          <a:xfrm>
            <a:off x="1095375" y="2457451"/>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1</a:t>
            </a:r>
            <a:endParaRPr/>
          </a:p>
        </p:txBody>
      </p:sp>
      <p:sp>
        <p:nvSpPr>
          <p:cNvPr id="2249" name="Google Shape;2249;p113"/>
          <p:cNvSpPr/>
          <p:nvPr/>
        </p:nvSpPr>
        <p:spPr>
          <a:xfrm>
            <a:off x="4598975" y="2395535"/>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2</a:t>
            </a:r>
            <a:endParaRPr/>
          </a:p>
        </p:txBody>
      </p:sp>
      <p:sp>
        <p:nvSpPr>
          <p:cNvPr id="2250" name="Google Shape;2250;p113"/>
          <p:cNvSpPr/>
          <p:nvPr/>
        </p:nvSpPr>
        <p:spPr>
          <a:xfrm>
            <a:off x="1095375" y="3029920"/>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3</a:t>
            </a:r>
            <a:endParaRPr/>
          </a:p>
        </p:txBody>
      </p:sp>
      <p:sp>
        <p:nvSpPr>
          <p:cNvPr id="2251" name="Google Shape;2251;p113"/>
          <p:cNvSpPr/>
          <p:nvPr/>
        </p:nvSpPr>
        <p:spPr>
          <a:xfrm>
            <a:off x="4638675" y="3079687"/>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4</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5" name="Shape 2255"/>
        <p:cNvGrpSpPr/>
        <p:nvPr/>
      </p:nvGrpSpPr>
      <p:grpSpPr>
        <a:xfrm>
          <a:off x="0" y="0"/>
          <a:ext cx="0" cy="0"/>
          <a:chOff x="0" y="0"/>
          <a:chExt cx="0" cy="0"/>
        </a:xfrm>
      </p:grpSpPr>
      <p:sp>
        <p:nvSpPr>
          <p:cNvPr id="2256" name="Google Shape;2256;p114"/>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IN"/>
              <a:t>‹#›</a:t>
            </a:fld>
            <a:endParaRPr/>
          </a:p>
        </p:txBody>
      </p:sp>
      <p:sp>
        <p:nvSpPr>
          <p:cNvPr id="2257" name="Google Shape;2257;p114"/>
          <p:cNvSpPr txBox="1"/>
          <p:nvPr>
            <p:ph idx="1" type="body"/>
          </p:nvPr>
        </p:nvSpPr>
        <p:spPr>
          <a:xfrm>
            <a:off x="352425" y="1387872"/>
            <a:ext cx="8439150" cy="81568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lang="en-IN" sz="3200"/>
              <a:t>PRE DECO</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62" name="Shape 2262"/>
        <p:cNvGrpSpPr/>
        <p:nvPr/>
      </p:nvGrpSpPr>
      <p:grpSpPr>
        <a:xfrm>
          <a:off x="0" y="0"/>
          <a:ext cx="0" cy="0"/>
          <a:chOff x="0" y="0"/>
          <a:chExt cx="0" cy="0"/>
        </a:xfrm>
      </p:grpSpPr>
      <p:pic>
        <p:nvPicPr>
          <p:cNvPr id="2263" name="Google Shape;2263;p115"/>
          <p:cNvPicPr preferRelativeResize="0"/>
          <p:nvPr/>
        </p:nvPicPr>
        <p:blipFill rotWithShape="1">
          <a:blip r:embed="rId3">
            <a:alphaModFix/>
          </a:blip>
          <a:srcRect b="8040" l="0" r="0" t="8040"/>
          <a:stretch/>
        </p:blipFill>
        <p:spPr>
          <a:xfrm>
            <a:off x="-34835" y="0"/>
            <a:ext cx="9213669" cy="5143500"/>
          </a:xfrm>
          <a:prstGeom prst="rect">
            <a:avLst/>
          </a:prstGeom>
          <a:noFill/>
          <a:ln>
            <a:noFill/>
          </a:ln>
        </p:spPr>
      </p:pic>
      <p:pic>
        <p:nvPicPr>
          <p:cNvPr descr="Free photo tired and gloomy cute woman in striped blouse, holding palm on forehead, feeling under pressure, being exhausted and gazing upset over gray wall" id="2264" name="Google Shape;2264;p115"/>
          <p:cNvPicPr preferRelativeResize="0"/>
          <p:nvPr/>
        </p:nvPicPr>
        <p:blipFill rotWithShape="1">
          <a:blip r:embed="rId4">
            <a:alphaModFix/>
          </a:blip>
          <a:srcRect b="0" l="0" r="0" t="0"/>
          <a:stretch/>
        </p:blipFill>
        <p:spPr>
          <a:xfrm>
            <a:off x="4317998" y="1171575"/>
            <a:ext cx="4711701" cy="3971925"/>
          </a:xfrm>
          <a:prstGeom prst="rect">
            <a:avLst/>
          </a:prstGeom>
          <a:noFill/>
          <a:ln>
            <a:noFill/>
          </a:ln>
        </p:spPr>
      </p:pic>
      <p:sp>
        <p:nvSpPr>
          <p:cNvPr id="2265" name="Google Shape;2265;p115"/>
          <p:cNvSpPr txBox="1"/>
          <p:nvPr/>
        </p:nvSpPr>
        <p:spPr>
          <a:xfrm>
            <a:off x="742951" y="12013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Problem Statement</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0" name="Shape 2270"/>
        <p:cNvGrpSpPr/>
        <p:nvPr/>
      </p:nvGrpSpPr>
      <p:grpSpPr>
        <a:xfrm>
          <a:off x="0" y="0"/>
          <a:ext cx="0" cy="0"/>
          <a:chOff x="0" y="0"/>
          <a:chExt cx="0" cy="0"/>
        </a:xfrm>
      </p:grpSpPr>
      <p:pic>
        <p:nvPicPr>
          <p:cNvPr id="2271" name="Google Shape;2271;p116"/>
          <p:cNvPicPr preferRelativeResize="0"/>
          <p:nvPr/>
        </p:nvPicPr>
        <p:blipFill rotWithShape="1">
          <a:blip r:embed="rId3">
            <a:alphaModFix/>
          </a:blip>
          <a:srcRect b="0" l="0" r="0" t="16049"/>
          <a:stretch/>
        </p:blipFill>
        <p:spPr>
          <a:xfrm>
            <a:off x="-34835" y="0"/>
            <a:ext cx="9213669" cy="5143500"/>
          </a:xfrm>
          <a:prstGeom prst="rect">
            <a:avLst/>
          </a:prstGeom>
          <a:noFill/>
          <a:ln>
            <a:noFill/>
          </a:ln>
        </p:spPr>
      </p:pic>
      <p:pic>
        <p:nvPicPr>
          <p:cNvPr descr="C:\Users\Yapm02\AppData\Local\Microsoft\Windows\Temporary Internet Files\Content.Outlook\VTXCDZNN\5L-Sealer-metal-3D.jpg" id="2272" name="Google Shape;2272;p116"/>
          <p:cNvPicPr preferRelativeResize="0"/>
          <p:nvPr/>
        </p:nvPicPr>
        <p:blipFill rotWithShape="1">
          <a:blip r:embed="rId4">
            <a:alphaModFix/>
          </a:blip>
          <a:srcRect b="0" l="0" r="0" t="0"/>
          <a:stretch/>
        </p:blipFill>
        <p:spPr>
          <a:xfrm>
            <a:off x="311194" y="1879600"/>
            <a:ext cx="2521069" cy="2917968"/>
          </a:xfrm>
          <a:prstGeom prst="rect">
            <a:avLst/>
          </a:prstGeom>
          <a:noFill/>
          <a:ln>
            <a:noFill/>
          </a:ln>
          <a:effectLst>
            <a:outerShdw blurRad="76200" kx="1200000" rotWithShape="0" algn="br" sy="23000">
              <a:srgbClr val="000000">
                <a:alpha val="20000"/>
              </a:srgbClr>
            </a:outerShdw>
          </a:effectLst>
        </p:spPr>
      </p:pic>
      <p:pic>
        <p:nvPicPr>
          <p:cNvPr descr="C:\Users\Yapm02\AppData\Local\Microsoft\Windows\Temporary Internet Files\Content.Outlook\VTXCDZNN\5L-Primer-metal-3D.jpg" id="2273" name="Google Shape;2273;p116"/>
          <p:cNvPicPr preferRelativeResize="0"/>
          <p:nvPr/>
        </p:nvPicPr>
        <p:blipFill rotWithShape="1">
          <a:blip r:embed="rId5">
            <a:alphaModFix/>
          </a:blip>
          <a:srcRect b="0" l="0" r="0" t="0"/>
          <a:stretch/>
        </p:blipFill>
        <p:spPr>
          <a:xfrm>
            <a:off x="2453951" y="2264419"/>
            <a:ext cx="2141697" cy="2474804"/>
          </a:xfrm>
          <a:prstGeom prst="rect">
            <a:avLst/>
          </a:prstGeom>
          <a:noFill/>
          <a:ln>
            <a:noFill/>
          </a:ln>
          <a:effectLst>
            <a:outerShdw blurRad="76200" kx="1200000" rotWithShape="0" algn="br" sy="23000">
              <a:srgbClr val="000000">
                <a:alpha val="20000"/>
              </a:srgbClr>
            </a:outerShdw>
          </a:effectLst>
        </p:spPr>
      </p:pic>
      <p:pic>
        <p:nvPicPr>
          <p:cNvPr descr="A picture containing text, cup&#10;&#10;Description automatically generated" id="2274" name="Google Shape;2274;p116"/>
          <p:cNvPicPr preferRelativeResize="0"/>
          <p:nvPr/>
        </p:nvPicPr>
        <p:blipFill rotWithShape="1">
          <a:blip r:embed="rId6">
            <a:alphaModFix/>
          </a:blip>
          <a:srcRect b="2256" l="0" r="0" t="0"/>
          <a:stretch/>
        </p:blipFill>
        <p:spPr>
          <a:xfrm>
            <a:off x="3970972" y="1480926"/>
            <a:ext cx="2765380" cy="3316642"/>
          </a:xfrm>
          <a:prstGeom prst="rect">
            <a:avLst/>
          </a:prstGeom>
          <a:noFill/>
          <a:ln>
            <a:noFill/>
          </a:ln>
          <a:effectLst>
            <a:outerShdw blurRad="76200" kx="1200000" rotWithShape="0" algn="br" sy="23000">
              <a:srgbClr val="000000">
                <a:alpha val="20000"/>
              </a:srgbClr>
            </a:outerShdw>
          </a:effectLst>
        </p:spPr>
      </p:pic>
      <p:pic>
        <p:nvPicPr>
          <p:cNvPr id="2275" name="Google Shape;2275;p116"/>
          <p:cNvPicPr preferRelativeResize="0"/>
          <p:nvPr/>
        </p:nvPicPr>
        <p:blipFill rotWithShape="1">
          <a:blip r:embed="rId7">
            <a:alphaModFix/>
          </a:blip>
          <a:srcRect b="2060" l="0" r="0" t="0"/>
          <a:stretch/>
        </p:blipFill>
        <p:spPr>
          <a:xfrm>
            <a:off x="6120859" y="1908096"/>
            <a:ext cx="2490302" cy="3098245"/>
          </a:xfrm>
          <a:prstGeom prst="rect">
            <a:avLst/>
          </a:prstGeom>
          <a:noFill/>
          <a:ln>
            <a:noFill/>
          </a:ln>
          <a:effectLst>
            <a:outerShdw blurRad="76200" kx="1200000" rotWithShape="0" algn="br" sy="23000">
              <a:srgbClr val="000000">
                <a:alpha val="20000"/>
              </a:srgbClr>
            </a:outerShdw>
          </a:effectLst>
        </p:spPr>
      </p:pic>
      <p:sp>
        <p:nvSpPr>
          <p:cNvPr id="2276" name="Google Shape;2276;p116"/>
          <p:cNvSpPr txBox="1"/>
          <p:nvPr/>
        </p:nvSpPr>
        <p:spPr>
          <a:xfrm>
            <a:off x="311194" y="107856"/>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2277" name="Google Shape;2277;p116"/>
          <p:cNvSpPr txBox="1"/>
          <p:nvPr/>
        </p:nvSpPr>
        <p:spPr>
          <a:xfrm>
            <a:off x="192886" y="1102415"/>
            <a:ext cx="2319338" cy="58477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Dulux Weathershield Sealer (Water-based)</a:t>
            </a:r>
            <a:endParaRPr/>
          </a:p>
        </p:txBody>
      </p:sp>
      <p:sp>
        <p:nvSpPr>
          <p:cNvPr id="2278" name="Google Shape;2278;p116"/>
          <p:cNvSpPr txBox="1"/>
          <p:nvPr/>
        </p:nvSpPr>
        <p:spPr>
          <a:xfrm>
            <a:off x="2522892" y="754474"/>
            <a:ext cx="1595064" cy="1077218"/>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Dulux Weathershield Sealer (Water-based)</a:t>
            </a:r>
            <a:endParaRPr/>
          </a:p>
        </p:txBody>
      </p:sp>
      <p:sp>
        <p:nvSpPr>
          <p:cNvPr id="2279" name="Google Shape;2279;p116"/>
          <p:cNvSpPr txBox="1"/>
          <p:nvPr/>
        </p:nvSpPr>
        <p:spPr>
          <a:xfrm>
            <a:off x="4385935" y="672822"/>
            <a:ext cx="1935454"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Dulux Weathershield Roof Primer</a:t>
            </a:r>
            <a:endParaRPr/>
          </a:p>
        </p:txBody>
      </p:sp>
      <p:sp>
        <p:nvSpPr>
          <p:cNvPr id="2280" name="Google Shape;2280;p116"/>
          <p:cNvSpPr txBox="1"/>
          <p:nvPr/>
        </p:nvSpPr>
        <p:spPr>
          <a:xfrm>
            <a:off x="6734092" y="956270"/>
            <a:ext cx="2217022"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Dulux Exterior &amp; Interior Sealer (Water-based)</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85" name="Shape 2285"/>
        <p:cNvGrpSpPr/>
        <p:nvPr/>
      </p:nvGrpSpPr>
      <p:grpSpPr>
        <a:xfrm>
          <a:off x="0" y="0"/>
          <a:ext cx="0" cy="0"/>
          <a:chOff x="0" y="0"/>
          <a:chExt cx="0" cy="0"/>
        </a:xfrm>
      </p:grpSpPr>
      <p:pic>
        <p:nvPicPr>
          <p:cNvPr id="2286" name="Google Shape;2286;p117"/>
          <p:cNvPicPr preferRelativeResize="0"/>
          <p:nvPr/>
        </p:nvPicPr>
        <p:blipFill rotWithShape="1">
          <a:blip r:embed="rId3">
            <a:alphaModFix/>
          </a:blip>
          <a:srcRect b="0" l="0" r="0" t="16049"/>
          <a:stretch/>
        </p:blipFill>
        <p:spPr>
          <a:xfrm>
            <a:off x="-34835" y="0"/>
            <a:ext cx="9213669" cy="5143500"/>
          </a:xfrm>
          <a:prstGeom prst="rect">
            <a:avLst/>
          </a:prstGeom>
          <a:noFill/>
          <a:ln>
            <a:noFill/>
          </a:ln>
        </p:spPr>
      </p:pic>
      <p:sp>
        <p:nvSpPr>
          <p:cNvPr id="2287" name="Google Shape;2287;p117"/>
          <p:cNvSpPr/>
          <p:nvPr/>
        </p:nvSpPr>
        <p:spPr>
          <a:xfrm>
            <a:off x="3578297" y="369816"/>
            <a:ext cx="3619501" cy="4403868"/>
          </a:xfrm>
          <a:prstGeom prst="roundRect">
            <a:avLst>
              <a:gd fmla="val 16667" name="adj"/>
            </a:avLst>
          </a:prstGeom>
          <a:solidFill>
            <a:srgbClr val="BFBFBF"/>
          </a:solidFill>
          <a:ln cap="flat" cmpd="sng" w="12700">
            <a:solidFill>
              <a:srgbClr val="003B6A"/>
            </a:solidFill>
            <a:prstDash val="solid"/>
            <a:miter lim="800000"/>
            <a:headEnd len="sm" w="sm" type="none"/>
            <a:tailEnd len="sm" w="sm" type="none"/>
          </a:ln>
          <a:effectLst>
            <a:outerShdw blurRad="50800" rotWithShape="0" algn="l" dist="38100">
              <a:srgbClr val="000000">
                <a:alpha val="40000"/>
              </a:srgbClr>
            </a:outerShdw>
          </a:effectLst>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C:\Users\Yapm02\AppData\Local\Microsoft\Windows\Temporary Internet Files\Content.Outlook\VTXCDZNN\5L-Sealer-metal-3D.jpg" id="2288" name="Google Shape;2288;p117"/>
          <p:cNvPicPr preferRelativeResize="0"/>
          <p:nvPr/>
        </p:nvPicPr>
        <p:blipFill rotWithShape="1">
          <a:blip r:embed="rId4">
            <a:alphaModFix/>
          </a:blip>
          <a:srcRect b="0" l="0" r="0" t="0"/>
          <a:stretch/>
        </p:blipFill>
        <p:spPr>
          <a:xfrm>
            <a:off x="311194" y="1879600"/>
            <a:ext cx="2521069" cy="2917968"/>
          </a:xfrm>
          <a:prstGeom prst="rect">
            <a:avLst/>
          </a:prstGeom>
          <a:noFill/>
          <a:ln>
            <a:noFill/>
          </a:ln>
          <a:effectLst>
            <a:outerShdw blurRad="76200" kx="1200000" rotWithShape="0" algn="br" sy="23000">
              <a:srgbClr val="000000">
                <a:alpha val="20000"/>
              </a:srgbClr>
            </a:outerShdw>
          </a:effectLst>
        </p:spPr>
      </p:pic>
      <p:sp>
        <p:nvSpPr>
          <p:cNvPr id="2289" name="Google Shape;2289;p117"/>
          <p:cNvSpPr txBox="1"/>
          <p:nvPr/>
        </p:nvSpPr>
        <p:spPr>
          <a:xfrm>
            <a:off x="412794" y="695180"/>
            <a:ext cx="3117806" cy="707886"/>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Dulux Weathershield Sealer (Water-based)</a:t>
            </a:r>
            <a:endParaRPr/>
          </a:p>
        </p:txBody>
      </p:sp>
      <p:sp>
        <p:nvSpPr>
          <p:cNvPr id="2290" name="Google Shape;2290;p117"/>
          <p:cNvSpPr txBox="1"/>
          <p:nvPr/>
        </p:nvSpPr>
        <p:spPr>
          <a:xfrm>
            <a:off x="3727513" y="756215"/>
            <a:ext cx="3022600" cy="2246769"/>
          </a:xfrm>
          <a:prstGeom prst="rect">
            <a:avLst/>
          </a:prstGeom>
          <a:noFill/>
          <a:ln>
            <a:noFill/>
          </a:ln>
        </p:spPr>
        <p:txBody>
          <a:bodyPr anchorCtr="0" anchor="t" bIns="45700" lIns="91425" spcFirstLastPara="1" rIns="91425" wrap="square" tIns="45700">
            <a:spAutoFit/>
          </a:bodyPr>
          <a:lstStyle/>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Water based</a:t>
            </a:r>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Matt finish</a:t>
            </a:r>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Covers up to 10 sq. mts /litre</a:t>
            </a:r>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Ready-mix White</a:t>
            </a:r>
            <a:endParaRPr/>
          </a:p>
          <a:p>
            <a:pPr indent="-342900" lvl="0" marL="342900" marR="0" rtl="0" algn="l">
              <a:spcBef>
                <a:spcPts val="0"/>
              </a:spcBef>
              <a:spcAft>
                <a:spcPts val="0"/>
              </a:spcAft>
              <a:buClr>
                <a:schemeClr val="dk1"/>
              </a:buClr>
              <a:buSzPts val="2000"/>
              <a:buFont typeface="Arial"/>
              <a:buChar char="•"/>
            </a:pPr>
            <a:r>
              <a:rPr lang="en-IN" sz="2000">
                <a:solidFill>
                  <a:schemeClr val="dk1"/>
                </a:solidFill>
                <a:latin typeface="Arial"/>
                <a:ea typeface="Arial"/>
                <a:cs typeface="Arial"/>
                <a:sym typeface="Arial"/>
              </a:rPr>
              <a:t>5 Litre and 18 Litre packaging</a:t>
            </a:r>
            <a:endParaRPr/>
          </a:p>
        </p:txBody>
      </p:sp>
      <p:sp>
        <p:nvSpPr>
          <p:cNvPr id="2291" name="Google Shape;2291;p117"/>
          <p:cNvSpPr txBox="1"/>
          <p:nvPr/>
        </p:nvSpPr>
        <p:spPr>
          <a:xfrm>
            <a:off x="214469" y="8787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Benefits and Features</a:t>
            </a:r>
            <a:endParaRPr/>
          </a:p>
        </p:txBody>
      </p:sp>
      <p:pic>
        <p:nvPicPr>
          <p:cNvPr id="2292" name="Google Shape;2292;p117"/>
          <p:cNvPicPr preferRelativeResize="0"/>
          <p:nvPr/>
        </p:nvPicPr>
        <p:blipFill rotWithShape="1">
          <a:blip r:embed="rId5">
            <a:alphaModFix/>
          </a:blip>
          <a:srcRect b="0" l="0" r="0" t="0"/>
          <a:stretch/>
        </p:blipFill>
        <p:spPr>
          <a:xfrm>
            <a:off x="5937205" y="-213367"/>
            <a:ext cx="4091925" cy="5268992"/>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7" name="Shape 2297"/>
        <p:cNvGrpSpPr/>
        <p:nvPr/>
      </p:nvGrpSpPr>
      <p:grpSpPr>
        <a:xfrm>
          <a:off x="0" y="0"/>
          <a:ext cx="0" cy="0"/>
          <a:chOff x="0" y="0"/>
          <a:chExt cx="0" cy="0"/>
        </a:xfrm>
      </p:grpSpPr>
      <p:pic>
        <p:nvPicPr>
          <p:cNvPr id="2298" name="Google Shape;2298;p118"/>
          <p:cNvPicPr preferRelativeResize="0"/>
          <p:nvPr/>
        </p:nvPicPr>
        <p:blipFill rotWithShape="1">
          <a:blip r:embed="rId3">
            <a:alphaModFix/>
          </a:blip>
          <a:srcRect b="0" l="0" r="0" t="16049"/>
          <a:stretch/>
        </p:blipFill>
        <p:spPr>
          <a:xfrm>
            <a:off x="-34835" y="0"/>
            <a:ext cx="9213669" cy="5143500"/>
          </a:xfrm>
          <a:prstGeom prst="rect">
            <a:avLst/>
          </a:prstGeom>
          <a:noFill/>
          <a:ln>
            <a:noFill/>
          </a:ln>
        </p:spPr>
      </p:pic>
      <p:pic>
        <p:nvPicPr>
          <p:cNvPr descr="C:\Users\Yapm02\AppData\Local\Microsoft\Windows\Temporary Internet Files\Content.Outlook\VTXCDZNN\5L-Primer-metal-3D.jpg" id="2299" name="Google Shape;2299;p118"/>
          <p:cNvPicPr preferRelativeResize="0"/>
          <p:nvPr/>
        </p:nvPicPr>
        <p:blipFill rotWithShape="1">
          <a:blip r:embed="rId4">
            <a:alphaModFix/>
          </a:blip>
          <a:srcRect b="0" l="0" r="0" t="0"/>
          <a:stretch/>
        </p:blipFill>
        <p:spPr>
          <a:xfrm>
            <a:off x="893603" y="2070100"/>
            <a:ext cx="2375804" cy="2745323"/>
          </a:xfrm>
          <a:prstGeom prst="rect">
            <a:avLst/>
          </a:prstGeom>
          <a:noFill/>
          <a:ln>
            <a:noFill/>
          </a:ln>
          <a:effectLst>
            <a:outerShdw blurRad="76200" kx="1200000" rotWithShape="0" algn="br" sy="23000">
              <a:srgbClr val="000000">
                <a:alpha val="20000"/>
              </a:srgbClr>
            </a:outerShdw>
          </a:effectLst>
        </p:spPr>
      </p:pic>
      <p:sp>
        <p:nvSpPr>
          <p:cNvPr id="2300" name="Google Shape;2300;p118"/>
          <p:cNvSpPr txBox="1"/>
          <p:nvPr/>
        </p:nvSpPr>
        <p:spPr>
          <a:xfrm>
            <a:off x="527304" y="827224"/>
            <a:ext cx="2747610" cy="707886"/>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Dulux Weathershield Sealer (Water-based)</a:t>
            </a:r>
            <a:endParaRPr/>
          </a:p>
        </p:txBody>
      </p:sp>
      <p:sp>
        <p:nvSpPr>
          <p:cNvPr id="2301" name="Google Shape;2301;p118"/>
          <p:cNvSpPr/>
          <p:nvPr/>
        </p:nvSpPr>
        <p:spPr>
          <a:xfrm>
            <a:off x="3910073" y="411555"/>
            <a:ext cx="3619501" cy="4403868"/>
          </a:xfrm>
          <a:prstGeom prst="roundRect">
            <a:avLst>
              <a:gd fmla="val 16667" name="adj"/>
            </a:avLst>
          </a:prstGeom>
          <a:solidFill>
            <a:srgbClr val="BFBFBF"/>
          </a:solidFill>
          <a:ln cap="flat" cmpd="sng" w="12700">
            <a:solidFill>
              <a:srgbClr val="003B6A"/>
            </a:solidFill>
            <a:prstDash val="solid"/>
            <a:miter lim="800000"/>
            <a:headEnd len="sm" w="sm" type="none"/>
            <a:tailEnd len="sm" w="sm" type="none"/>
          </a:ln>
          <a:effectLst>
            <a:outerShdw blurRad="50800" rotWithShape="0" algn="l" dist="38100">
              <a:srgbClr val="000000">
                <a:alpha val="40000"/>
              </a:srgbClr>
            </a:outerShdw>
          </a:effectLst>
        </p:spPr>
        <p:txBody>
          <a:bodyPr anchorCtr="0" anchor="t" bIns="0" lIns="0" spcFirstLastPara="1" rIns="0" wrap="square" tIns="0">
            <a:noAutofit/>
          </a:bodyPr>
          <a:lstStyle/>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Solvent based</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Matt finish</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Covers up to 10 sq. mts /litre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Ready-mix White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5 Litre and 18 Litre packaging</a:t>
            </a:r>
            <a:endParaRPr/>
          </a:p>
        </p:txBody>
      </p:sp>
      <p:sp>
        <p:nvSpPr>
          <p:cNvPr id="2302" name="Google Shape;2302;p118"/>
          <p:cNvSpPr txBox="1"/>
          <p:nvPr/>
        </p:nvSpPr>
        <p:spPr>
          <a:xfrm>
            <a:off x="214469" y="8787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Benefits and Features</a:t>
            </a:r>
            <a:endParaRPr/>
          </a:p>
        </p:txBody>
      </p:sp>
      <p:pic>
        <p:nvPicPr>
          <p:cNvPr id="2303" name="Google Shape;2303;p118"/>
          <p:cNvPicPr preferRelativeResize="0"/>
          <p:nvPr/>
        </p:nvPicPr>
        <p:blipFill rotWithShape="1">
          <a:blip r:embed="rId5">
            <a:alphaModFix/>
          </a:blip>
          <a:srcRect b="0" l="0" r="0" t="0"/>
          <a:stretch/>
        </p:blipFill>
        <p:spPr>
          <a:xfrm>
            <a:off x="6577310" y="1468177"/>
            <a:ext cx="2919103" cy="3758801"/>
          </a:xfrm>
          <a:prstGeom prst="rect">
            <a:avLst/>
          </a:prstGeom>
          <a:noFill/>
          <a:ln>
            <a:noFill/>
          </a:ln>
        </p:spPr>
      </p:pic>
    </p:spTree>
  </p:cSld>
  <p:clrMapOvr>
    <a:masterClrMapping/>
  </p:clrMapOvr>
</p:sld>
</file>

<file path=ppt/slides/slide1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08" name="Shape 2308"/>
        <p:cNvGrpSpPr/>
        <p:nvPr/>
      </p:nvGrpSpPr>
      <p:grpSpPr>
        <a:xfrm>
          <a:off x="0" y="0"/>
          <a:ext cx="0" cy="0"/>
          <a:chOff x="0" y="0"/>
          <a:chExt cx="0" cy="0"/>
        </a:xfrm>
      </p:grpSpPr>
      <p:pic>
        <p:nvPicPr>
          <p:cNvPr id="2309" name="Google Shape;2309;p119"/>
          <p:cNvPicPr preferRelativeResize="0"/>
          <p:nvPr/>
        </p:nvPicPr>
        <p:blipFill rotWithShape="1">
          <a:blip r:embed="rId3">
            <a:alphaModFix/>
          </a:blip>
          <a:srcRect b="0" l="0" r="0" t="16049"/>
          <a:stretch/>
        </p:blipFill>
        <p:spPr>
          <a:xfrm>
            <a:off x="-34835" y="0"/>
            <a:ext cx="9213669" cy="5143500"/>
          </a:xfrm>
          <a:prstGeom prst="rect">
            <a:avLst/>
          </a:prstGeom>
          <a:noFill/>
          <a:ln>
            <a:noFill/>
          </a:ln>
        </p:spPr>
      </p:pic>
      <p:pic>
        <p:nvPicPr>
          <p:cNvPr descr="A picture containing text, cup&#10;&#10;Description automatically generated" id="2310" name="Google Shape;2310;p119"/>
          <p:cNvPicPr preferRelativeResize="0"/>
          <p:nvPr/>
        </p:nvPicPr>
        <p:blipFill rotWithShape="1">
          <a:blip r:embed="rId4">
            <a:alphaModFix/>
          </a:blip>
          <a:srcRect b="2256" l="0" r="0" t="0"/>
          <a:stretch/>
        </p:blipFill>
        <p:spPr>
          <a:xfrm>
            <a:off x="707072" y="1519026"/>
            <a:ext cx="2765380" cy="3316642"/>
          </a:xfrm>
          <a:prstGeom prst="rect">
            <a:avLst/>
          </a:prstGeom>
          <a:noFill/>
          <a:ln>
            <a:noFill/>
          </a:ln>
          <a:effectLst>
            <a:outerShdw blurRad="76200" kx="1200000" rotWithShape="0" algn="br" sy="23000">
              <a:srgbClr val="000000">
                <a:alpha val="20000"/>
              </a:srgbClr>
            </a:outerShdw>
          </a:effectLst>
        </p:spPr>
      </p:pic>
      <p:sp>
        <p:nvSpPr>
          <p:cNvPr id="2311" name="Google Shape;2311;p119"/>
          <p:cNvSpPr txBox="1"/>
          <p:nvPr/>
        </p:nvSpPr>
        <p:spPr>
          <a:xfrm>
            <a:off x="363174" y="545082"/>
            <a:ext cx="3453176"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Weathershield Roof Primer</a:t>
            </a:r>
            <a:endParaRPr/>
          </a:p>
        </p:txBody>
      </p:sp>
      <p:sp>
        <p:nvSpPr>
          <p:cNvPr id="2312" name="Google Shape;2312;p119"/>
          <p:cNvSpPr/>
          <p:nvPr/>
        </p:nvSpPr>
        <p:spPr>
          <a:xfrm>
            <a:off x="4076699" y="369816"/>
            <a:ext cx="3619501" cy="4403868"/>
          </a:xfrm>
          <a:prstGeom prst="roundRect">
            <a:avLst>
              <a:gd fmla="val 16667" name="adj"/>
            </a:avLst>
          </a:prstGeom>
          <a:solidFill>
            <a:srgbClr val="BFBFBF"/>
          </a:solidFill>
          <a:ln cap="flat" cmpd="sng" w="12700">
            <a:solidFill>
              <a:srgbClr val="003B6A"/>
            </a:solidFill>
            <a:prstDash val="solid"/>
            <a:miter lim="800000"/>
            <a:headEnd len="sm" w="sm" type="none"/>
            <a:tailEnd len="sm" w="sm" type="none"/>
          </a:ln>
          <a:effectLst>
            <a:outerShdw blurRad="50800" rotWithShape="0" algn="l" dist="38100">
              <a:srgbClr val="000000">
                <a:alpha val="40000"/>
              </a:srgbClr>
            </a:outerShdw>
          </a:effectLst>
        </p:spPr>
        <p:txBody>
          <a:bodyPr anchorCtr="0" anchor="t" bIns="0" lIns="0" spcFirstLastPara="1" rIns="0" wrap="square" tIns="0">
            <a:noAutofit/>
          </a:bodyPr>
          <a:lstStyle/>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Solvent based</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Matt finish</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Covers up to 20 sq. mts /litre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Ready-mix Grey</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5 Litre and 18 Litre packaging</a:t>
            </a:r>
            <a:endParaRPr/>
          </a:p>
        </p:txBody>
      </p:sp>
      <p:sp>
        <p:nvSpPr>
          <p:cNvPr id="2313" name="Google Shape;2313;p119"/>
          <p:cNvSpPr txBox="1"/>
          <p:nvPr/>
        </p:nvSpPr>
        <p:spPr>
          <a:xfrm>
            <a:off x="214469" y="8787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Benefits and Features</a:t>
            </a:r>
            <a:endParaRPr/>
          </a:p>
        </p:txBody>
      </p:sp>
      <p:pic>
        <p:nvPicPr>
          <p:cNvPr id="2314" name="Google Shape;2314;p119"/>
          <p:cNvPicPr preferRelativeResize="0"/>
          <p:nvPr/>
        </p:nvPicPr>
        <p:blipFill rotWithShape="1">
          <a:blip r:embed="rId5">
            <a:alphaModFix/>
          </a:blip>
          <a:srcRect b="0" l="0" r="0" t="0"/>
          <a:stretch/>
        </p:blipFill>
        <p:spPr>
          <a:xfrm>
            <a:off x="6586693" y="1543809"/>
            <a:ext cx="2727294" cy="351181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2" name="Shape 642"/>
        <p:cNvGrpSpPr/>
        <p:nvPr/>
      </p:nvGrpSpPr>
      <p:grpSpPr>
        <a:xfrm>
          <a:off x="0" y="0"/>
          <a:ext cx="0" cy="0"/>
          <a:chOff x="0" y="0"/>
          <a:chExt cx="0" cy="0"/>
        </a:xfrm>
      </p:grpSpPr>
      <p:pic>
        <p:nvPicPr>
          <p:cNvPr id="643" name="Google Shape;643;p12"/>
          <p:cNvPicPr preferRelativeResize="0"/>
          <p:nvPr/>
        </p:nvPicPr>
        <p:blipFill rotWithShape="1">
          <a:blip r:embed="rId3">
            <a:alphaModFix/>
          </a:blip>
          <a:srcRect b="0" l="0" r="0" t="0"/>
          <a:stretch/>
        </p:blipFill>
        <p:spPr>
          <a:xfrm>
            <a:off x="0" y="5832"/>
            <a:ext cx="9144000" cy="5131837"/>
          </a:xfrm>
          <a:prstGeom prst="rect">
            <a:avLst/>
          </a:prstGeom>
          <a:noFill/>
          <a:ln>
            <a:noFill/>
          </a:ln>
        </p:spPr>
      </p:pic>
      <p:sp>
        <p:nvSpPr>
          <p:cNvPr id="644" name="Google Shape;644;p12"/>
          <p:cNvSpPr txBox="1"/>
          <p:nvPr/>
        </p:nvSpPr>
        <p:spPr>
          <a:xfrm>
            <a:off x="288880" y="121768"/>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Result :</a:t>
            </a:r>
            <a:endParaRPr/>
          </a:p>
        </p:txBody>
      </p:sp>
      <p:pic>
        <p:nvPicPr>
          <p:cNvPr id="645" name="Google Shape;645;p12"/>
          <p:cNvPicPr preferRelativeResize="0"/>
          <p:nvPr/>
        </p:nvPicPr>
        <p:blipFill rotWithShape="1">
          <a:blip r:embed="rId4">
            <a:alphaModFix/>
          </a:blip>
          <a:srcRect b="0" l="0" r="0" t="0"/>
          <a:stretch/>
        </p:blipFill>
        <p:spPr>
          <a:xfrm>
            <a:off x="1" y="1162048"/>
            <a:ext cx="4637013" cy="3975621"/>
          </a:xfrm>
          <a:prstGeom prst="rect">
            <a:avLst/>
          </a:prstGeom>
          <a:noFill/>
          <a:ln>
            <a:noFill/>
          </a:ln>
        </p:spPr>
      </p:pic>
    </p:spTree>
  </p:cSld>
  <p:clrMapOvr>
    <a:masterClrMapping/>
  </p:clrMapOvr>
</p:sld>
</file>

<file path=ppt/slides/slide1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9" name="Shape 2319"/>
        <p:cNvGrpSpPr/>
        <p:nvPr/>
      </p:nvGrpSpPr>
      <p:grpSpPr>
        <a:xfrm>
          <a:off x="0" y="0"/>
          <a:ext cx="0" cy="0"/>
          <a:chOff x="0" y="0"/>
          <a:chExt cx="0" cy="0"/>
        </a:xfrm>
      </p:grpSpPr>
      <p:pic>
        <p:nvPicPr>
          <p:cNvPr id="2320" name="Google Shape;2320;p120"/>
          <p:cNvPicPr preferRelativeResize="0"/>
          <p:nvPr/>
        </p:nvPicPr>
        <p:blipFill rotWithShape="1">
          <a:blip r:embed="rId3">
            <a:alphaModFix/>
          </a:blip>
          <a:srcRect b="0" l="0" r="0" t="16049"/>
          <a:stretch/>
        </p:blipFill>
        <p:spPr>
          <a:xfrm>
            <a:off x="-34835" y="0"/>
            <a:ext cx="9213669" cy="5143500"/>
          </a:xfrm>
          <a:prstGeom prst="rect">
            <a:avLst/>
          </a:prstGeom>
          <a:noFill/>
          <a:ln>
            <a:noFill/>
          </a:ln>
        </p:spPr>
      </p:pic>
      <p:sp>
        <p:nvSpPr>
          <p:cNvPr id="2321" name="Google Shape;2321;p120"/>
          <p:cNvSpPr txBox="1"/>
          <p:nvPr/>
        </p:nvSpPr>
        <p:spPr>
          <a:xfrm>
            <a:off x="214469" y="8787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Benefits and Features</a:t>
            </a:r>
            <a:endParaRPr/>
          </a:p>
        </p:txBody>
      </p:sp>
      <p:pic>
        <p:nvPicPr>
          <p:cNvPr id="2322" name="Google Shape;2322;p120"/>
          <p:cNvPicPr preferRelativeResize="0"/>
          <p:nvPr/>
        </p:nvPicPr>
        <p:blipFill rotWithShape="1">
          <a:blip r:embed="rId4">
            <a:alphaModFix/>
          </a:blip>
          <a:srcRect b="2060" l="0" r="0" t="0"/>
          <a:stretch/>
        </p:blipFill>
        <p:spPr>
          <a:xfrm>
            <a:off x="507440" y="1925121"/>
            <a:ext cx="2490302" cy="3098245"/>
          </a:xfrm>
          <a:prstGeom prst="rect">
            <a:avLst/>
          </a:prstGeom>
          <a:noFill/>
          <a:ln>
            <a:noFill/>
          </a:ln>
          <a:effectLst>
            <a:outerShdw blurRad="76200" kx="1200000" rotWithShape="0" algn="br" sy="23000">
              <a:srgbClr val="000000">
                <a:alpha val="20000"/>
              </a:srgbClr>
            </a:outerShdw>
          </a:effectLst>
        </p:spPr>
      </p:pic>
      <p:sp>
        <p:nvSpPr>
          <p:cNvPr id="2323" name="Google Shape;2323;p120"/>
          <p:cNvSpPr txBox="1"/>
          <p:nvPr/>
        </p:nvSpPr>
        <p:spPr>
          <a:xfrm>
            <a:off x="507440" y="789324"/>
            <a:ext cx="2217022" cy="1015663"/>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000">
                <a:solidFill>
                  <a:schemeClr val="dk1"/>
                </a:solidFill>
                <a:latin typeface="Arial"/>
                <a:ea typeface="Arial"/>
                <a:cs typeface="Arial"/>
                <a:sym typeface="Arial"/>
              </a:rPr>
              <a:t>Dulux Exterior &amp; Interior Sealer (Water-based)</a:t>
            </a:r>
            <a:endParaRPr/>
          </a:p>
        </p:txBody>
      </p:sp>
      <p:sp>
        <p:nvSpPr>
          <p:cNvPr id="2324" name="Google Shape;2324;p120"/>
          <p:cNvSpPr/>
          <p:nvPr/>
        </p:nvSpPr>
        <p:spPr>
          <a:xfrm>
            <a:off x="4076699" y="369816"/>
            <a:ext cx="3619501" cy="4403868"/>
          </a:xfrm>
          <a:prstGeom prst="roundRect">
            <a:avLst>
              <a:gd fmla="val 16667" name="adj"/>
            </a:avLst>
          </a:prstGeom>
          <a:solidFill>
            <a:srgbClr val="BFBFBF"/>
          </a:solidFill>
          <a:ln cap="flat" cmpd="sng" w="12700">
            <a:solidFill>
              <a:srgbClr val="003B6A"/>
            </a:solidFill>
            <a:prstDash val="solid"/>
            <a:miter lim="800000"/>
            <a:headEnd len="sm" w="sm" type="none"/>
            <a:tailEnd len="sm" w="sm" type="none"/>
          </a:ln>
          <a:effectLst>
            <a:outerShdw blurRad="50800" rotWithShape="0" algn="l" dist="38100">
              <a:srgbClr val="000000">
                <a:alpha val="40000"/>
              </a:srgbClr>
            </a:outerShdw>
          </a:effectLst>
        </p:spPr>
        <p:txBody>
          <a:bodyPr anchorCtr="0" anchor="t" bIns="0" lIns="0" spcFirstLastPara="1" rIns="0" wrap="square" tIns="0">
            <a:noAutofit/>
          </a:bodyPr>
          <a:lstStyle/>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Water based</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Matt finish</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Covers up to 10 sq. mts /litre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Ready-mix White</a:t>
            </a:r>
            <a:endParaRPr/>
          </a:p>
          <a:p>
            <a:pPr indent="-342900" lvl="0" marL="342900" marR="0" rtl="0" algn="l">
              <a:spcBef>
                <a:spcPts val="0"/>
              </a:spcBef>
              <a:spcAft>
                <a:spcPts val="0"/>
              </a:spcAft>
              <a:buClr>
                <a:schemeClr val="dk1"/>
              </a:buClr>
              <a:buSzPts val="1800"/>
              <a:buFont typeface="Arial"/>
              <a:buChar char="•"/>
            </a:pPr>
            <a:r>
              <a:rPr lang="en-IN" sz="1800">
                <a:solidFill>
                  <a:schemeClr val="dk1"/>
                </a:solidFill>
                <a:latin typeface="Arial"/>
                <a:ea typeface="Arial"/>
                <a:cs typeface="Arial"/>
                <a:sym typeface="Arial"/>
              </a:rPr>
              <a:t>5 Litre and 18 Litre packaging</a:t>
            </a:r>
            <a:endParaRPr/>
          </a:p>
        </p:txBody>
      </p:sp>
      <p:pic>
        <p:nvPicPr>
          <p:cNvPr id="2325" name="Google Shape;2325;p120"/>
          <p:cNvPicPr preferRelativeResize="0"/>
          <p:nvPr/>
        </p:nvPicPr>
        <p:blipFill rotWithShape="1">
          <a:blip r:embed="rId5">
            <a:alphaModFix/>
          </a:blip>
          <a:srcRect b="0" l="0" r="0" t="0"/>
          <a:stretch/>
        </p:blipFill>
        <p:spPr>
          <a:xfrm>
            <a:off x="6211812" y="1318327"/>
            <a:ext cx="2970648" cy="3825173"/>
          </a:xfrm>
          <a:prstGeom prst="rect">
            <a:avLst/>
          </a:prstGeom>
          <a:noFill/>
          <a:ln>
            <a:noFill/>
          </a:ln>
        </p:spPr>
      </p:pic>
    </p:spTree>
  </p:cSld>
  <p:clrMapOvr>
    <a:masterClrMapping/>
  </p:clrMapOvr>
</p:sld>
</file>

<file path=ppt/slides/slide1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0" name="Shape 2330"/>
        <p:cNvGrpSpPr/>
        <p:nvPr/>
      </p:nvGrpSpPr>
      <p:grpSpPr>
        <a:xfrm>
          <a:off x="0" y="0"/>
          <a:ext cx="0" cy="0"/>
          <a:chOff x="0" y="0"/>
          <a:chExt cx="0" cy="0"/>
        </a:xfrm>
      </p:grpSpPr>
      <p:pic>
        <p:nvPicPr>
          <p:cNvPr id="2331" name="Google Shape;2331;p121"/>
          <p:cNvPicPr preferRelativeResize="0"/>
          <p:nvPr/>
        </p:nvPicPr>
        <p:blipFill rotWithShape="1">
          <a:blip r:embed="rId3">
            <a:alphaModFix/>
          </a:blip>
          <a:srcRect b="8040" l="0" r="0" t="8040"/>
          <a:stretch/>
        </p:blipFill>
        <p:spPr>
          <a:xfrm>
            <a:off x="-34835" y="0"/>
            <a:ext cx="9213669" cy="5143500"/>
          </a:xfrm>
          <a:prstGeom prst="rect">
            <a:avLst/>
          </a:prstGeom>
          <a:noFill/>
          <a:ln>
            <a:noFill/>
          </a:ln>
        </p:spPr>
      </p:pic>
      <p:sp>
        <p:nvSpPr>
          <p:cNvPr id="2332" name="Google Shape;2332;p121"/>
          <p:cNvSpPr txBox="1"/>
          <p:nvPr/>
        </p:nvSpPr>
        <p:spPr>
          <a:xfrm>
            <a:off x="214469" y="8787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Result</a:t>
            </a:r>
            <a:endParaRPr/>
          </a:p>
        </p:txBody>
      </p:sp>
      <p:pic>
        <p:nvPicPr>
          <p:cNvPr descr="Free photo red vertical striped wood background texture" id="2333" name="Google Shape;2333;p121"/>
          <p:cNvPicPr preferRelativeResize="0"/>
          <p:nvPr/>
        </p:nvPicPr>
        <p:blipFill rotWithShape="1">
          <a:blip r:embed="rId4">
            <a:alphaModFix/>
          </a:blip>
          <a:srcRect b="0" l="0" r="0" t="0"/>
          <a:stretch/>
        </p:blipFill>
        <p:spPr>
          <a:xfrm>
            <a:off x="0" y="0"/>
            <a:ext cx="4572000" cy="5143500"/>
          </a:xfrm>
          <a:prstGeom prst="rect">
            <a:avLst/>
          </a:prstGeom>
          <a:noFill/>
          <a:ln>
            <a:noFill/>
          </a:ln>
        </p:spPr>
      </p:pic>
      <p:pic>
        <p:nvPicPr>
          <p:cNvPr descr="Horizontal shot of good-looking confident and happy female entrepreneur standing in self-assured feminine pose over gray wall in stylish outfit, pointing right and folding lips cute" id="2334" name="Google Shape;2334;p121"/>
          <p:cNvPicPr preferRelativeResize="0"/>
          <p:nvPr/>
        </p:nvPicPr>
        <p:blipFill rotWithShape="1">
          <a:blip r:embed="rId5">
            <a:alphaModFix/>
          </a:blip>
          <a:srcRect b="0" l="0" r="0" t="0"/>
          <a:stretch/>
        </p:blipFill>
        <p:spPr>
          <a:xfrm flipH="1">
            <a:off x="2458581" y="922149"/>
            <a:ext cx="6337088" cy="4221351"/>
          </a:xfrm>
          <a:prstGeom prst="rect">
            <a:avLst/>
          </a:prstGeom>
          <a:noFill/>
          <a:ln>
            <a:noFill/>
          </a:ln>
        </p:spPr>
      </p:pic>
    </p:spTree>
  </p:cSld>
  <p:clrMapOvr>
    <a:masterClrMapping/>
  </p:clrMapOvr>
</p:sld>
</file>

<file path=ppt/slides/slide1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9" name="Shape 2339"/>
        <p:cNvGrpSpPr/>
        <p:nvPr/>
      </p:nvGrpSpPr>
      <p:grpSpPr>
        <a:xfrm>
          <a:off x="0" y="0"/>
          <a:ext cx="0" cy="0"/>
          <a:chOff x="0" y="0"/>
          <a:chExt cx="0" cy="0"/>
        </a:xfrm>
      </p:grpSpPr>
      <p:pic>
        <p:nvPicPr>
          <p:cNvPr id="2340" name="Google Shape;2340;p122"/>
          <p:cNvPicPr preferRelativeResize="0"/>
          <p:nvPr/>
        </p:nvPicPr>
        <p:blipFill rotWithShape="1">
          <a:blip r:embed="rId3">
            <a:alphaModFix/>
          </a:blip>
          <a:srcRect b="0" l="0" r="0" t="0"/>
          <a:stretch/>
        </p:blipFill>
        <p:spPr>
          <a:xfrm>
            <a:off x="39688" y="0"/>
            <a:ext cx="9064624" cy="5143500"/>
          </a:xfrm>
          <a:prstGeom prst="rect">
            <a:avLst/>
          </a:prstGeom>
          <a:noFill/>
          <a:ln>
            <a:noFill/>
          </a:ln>
        </p:spPr>
      </p:pic>
    </p:spTree>
  </p:cSld>
  <p:clrMapOvr>
    <a:masterClrMapping/>
  </p:clrMapOvr>
</p:sld>
</file>

<file path=ppt/slides/slide1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5" name="Shape 2345"/>
        <p:cNvGrpSpPr/>
        <p:nvPr/>
      </p:nvGrpSpPr>
      <p:grpSpPr>
        <a:xfrm>
          <a:off x="0" y="0"/>
          <a:ext cx="0" cy="0"/>
          <a:chOff x="0" y="0"/>
          <a:chExt cx="0" cy="0"/>
        </a:xfrm>
      </p:grpSpPr>
      <p:pic>
        <p:nvPicPr>
          <p:cNvPr id="2346" name="Google Shape;2346;p123"/>
          <p:cNvPicPr preferRelativeResize="0"/>
          <p:nvPr/>
        </p:nvPicPr>
        <p:blipFill rotWithShape="1">
          <a:blip r:embed="rId3">
            <a:alphaModFix/>
          </a:blip>
          <a:srcRect b="0" l="0" r="0" t="0"/>
          <a:stretch/>
        </p:blipFill>
        <p:spPr>
          <a:xfrm>
            <a:off x="0" y="2987"/>
            <a:ext cx="9144000" cy="5137526"/>
          </a:xfrm>
          <a:prstGeom prst="rect">
            <a:avLst/>
          </a:prstGeom>
          <a:noFill/>
          <a:ln>
            <a:noFill/>
          </a:ln>
        </p:spPr>
      </p:pic>
    </p:spTree>
  </p:cSld>
  <p:clrMapOvr>
    <a:masterClrMapping/>
  </p:clrMapOvr>
</p:sld>
</file>

<file path=ppt/slides/slide1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1" name="Shape 2351"/>
        <p:cNvGrpSpPr/>
        <p:nvPr/>
      </p:nvGrpSpPr>
      <p:grpSpPr>
        <a:xfrm>
          <a:off x="0" y="0"/>
          <a:ext cx="0" cy="0"/>
          <a:chOff x="0" y="0"/>
          <a:chExt cx="0" cy="0"/>
        </a:xfrm>
      </p:grpSpPr>
      <p:pic>
        <p:nvPicPr>
          <p:cNvPr id="2352" name="Google Shape;2352;p124"/>
          <p:cNvPicPr preferRelativeResize="0"/>
          <p:nvPr/>
        </p:nvPicPr>
        <p:blipFill rotWithShape="1">
          <a:blip r:embed="rId3">
            <a:alphaModFix/>
          </a:blip>
          <a:srcRect b="0" l="0" r="0" t="0"/>
          <a:stretch/>
        </p:blipFill>
        <p:spPr>
          <a:xfrm>
            <a:off x="0" y="249"/>
            <a:ext cx="9144000" cy="5143001"/>
          </a:xfrm>
          <a:prstGeom prst="rect">
            <a:avLst/>
          </a:prstGeom>
          <a:noFill/>
          <a:ln>
            <a:noFill/>
          </a:ln>
        </p:spPr>
      </p:pic>
      <p:sp>
        <p:nvSpPr>
          <p:cNvPr id="2353" name="Google Shape;2353;p124"/>
          <p:cNvSpPr txBox="1"/>
          <p:nvPr/>
        </p:nvSpPr>
        <p:spPr>
          <a:xfrm>
            <a:off x="1386115" y="1056305"/>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What does the Chroma Brite technology do? </a:t>
            </a:r>
            <a:endParaRPr/>
          </a:p>
        </p:txBody>
      </p:sp>
      <p:sp>
        <p:nvSpPr>
          <p:cNvPr id="2354" name="Google Shape;2354;p124"/>
          <p:cNvSpPr txBox="1"/>
          <p:nvPr/>
        </p:nvSpPr>
        <p:spPr>
          <a:xfrm>
            <a:off x="1342575" y="1999733"/>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It helps make the room bright</a:t>
            </a:r>
            <a:endParaRPr/>
          </a:p>
        </p:txBody>
      </p:sp>
      <p:sp>
        <p:nvSpPr>
          <p:cNvPr id="2355" name="Google Shape;2355;p124"/>
          <p:cNvSpPr txBox="1"/>
          <p:nvPr/>
        </p:nvSpPr>
        <p:spPr>
          <a:xfrm>
            <a:off x="1342575" y="2481693"/>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It makes wall defects clearly visible</a:t>
            </a:r>
            <a:endParaRPr/>
          </a:p>
        </p:txBody>
      </p:sp>
      <p:sp>
        <p:nvSpPr>
          <p:cNvPr id="2356" name="Google Shape;2356;p124"/>
          <p:cNvSpPr txBox="1"/>
          <p:nvPr/>
        </p:nvSpPr>
        <p:spPr>
          <a:xfrm>
            <a:off x="1342575" y="3009403"/>
            <a:ext cx="44631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It keeps walls looking brighter for longer</a:t>
            </a:r>
            <a:endParaRPr/>
          </a:p>
        </p:txBody>
      </p:sp>
      <p:sp>
        <p:nvSpPr>
          <p:cNvPr id="2357" name="Google Shape;2357;p124"/>
          <p:cNvSpPr txBox="1"/>
          <p:nvPr/>
        </p:nvSpPr>
        <p:spPr>
          <a:xfrm>
            <a:off x="1342575" y="3442872"/>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It seals wall cracks</a:t>
            </a:r>
            <a:endParaRPr/>
          </a:p>
        </p:txBody>
      </p:sp>
      <p:sp>
        <p:nvSpPr>
          <p:cNvPr id="2358" name="Google Shape;2358;p124"/>
          <p:cNvSpPr/>
          <p:nvPr/>
        </p:nvSpPr>
        <p:spPr>
          <a:xfrm>
            <a:off x="776514" y="3009402"/>
            <a:ext cx="566061" cy="417925"/>
          </a:xfrm>
          <a:custGeom>
            <a:rect b="b" l="l" r="r" t="t"/>
            <a:pathLst>
              <a:path extrusionOk="0" h="493486" w="928915">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a:ln cap="flat" cmpd="sng" w="12700">
            <a:solidFill>
              <a:srgbClr val="003B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3" name="Shape 2363"/>
        <p:cNvGrpSpPr/>
        <p:nvPr/>
      </p:nvGrpSpPr>
      <p:grpSpPr>
        <a:xfrm>
          <a:off x="0" y="0"/>
          <a:ext cx="0" cy="0"/>
          <a:chOff x="0" y="0"/>
          <a:chExt cx="0" cy="0"/>
        </a:xfrm>
      </p:grpSpPr>
      <p:pic>
        <p:nvPicPr>
          <p:cNvPr id="2364" name="Google Shape;2364;p125"/>
          <p:cNvPicPr preferRelativeResize="0"/>
          <p:nvPr/>
        </p:nvPicPr>
        <p:blipFill rotWithShape="1">
          <a:blip r:embed="rId3">
            <a:alphaModFix/>
          </a:blip>
          <a:srcRect b="0" l="0" r="0" t="0"/>
          <a:stretch/>
        </p:blipFill>
        <p:spPr>
          <a:xfrm>
            <a:off x="0" y="249"/>
            <a:ext cx="9144000" cy="5143001"/>
          </a:xfrm>
          <a:prstGeom prst="rect">
            <a:avLst/>
          </a:prstGeom>
          <a:noFill/>
          <a:ln>
            <a:noFill/>
          </a:ln>
        </p:spPr>
      </p:pic>
      <p:sp>
        <p:nvSpPr>
          <p:cNvPr id="2365" name="Google Shape;2365;p125"/>
          <p:cNvSpPr txBox="1"/>
          <p:nvPr/>
        </p:nvSpPr>
        <p:spPr>
          <a:xfrm>
            <a:off x="1240972" y="969219"/>
            <a:ext cx="637177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Which of the following paints is an external weatherproof paint solution?</a:t>
            </a:r>
            <a:endParaRPr/>
          </a:p>
        </p:txBody>
      </p:sp>
      <p:sp>
        <p:nvSpPr>
          <p:cNvPr id="2366" name="Google Shape;2366;p125"/>
          <p:cNvSpPr txBox="1"/>
          <p:nvPr/>
        </p:nvSpPr>
        <p:spPr>
          <a:xfrm>
            <a:off x="1386115" y="2486938"/>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Dulux Weathershield Powerflexx</a:t>
            </a:r>
            <a:endParaRPr/>
          </a:p>
        </p:txBody>
      </p:sp>
      <p:sp>
        <p:nvSpPr>
          <p:cNvPr id="2367" name="Google Shape;2367;p125"/>
          <p:cNvSpPr/>
          <p:nvPr/>
        </p:nvSpPr>
        <p:spPr>
          <a:xfrm>
            <a:off x="776514" y="2498408"/>
            <a:ext cx="928915" cy="493486"/>
          </a:xfrm>
          <a:custGeom>
            <a:rect b="b" l="l" r="r" t="t"/>
            <a:pathLst>
              <a:path extrusionOk="0" h="493486" w="928915">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a:ln cap="flat" cmpd="sng" w="12700">
            <a:solidFill>
              <a:srgbClr val="003B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68" name="Google Shape;2368;p125"/>
          <p:cNvSpPr txBox="1"/>
          <p:nvPr/>
        </p:nvSpPr>
        <p:spPr>
          <a:xfrm>
            <a:off x="1386115" y="2025273"/>
            <a:ext cx="6371770" cy="584775"/>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600">
                <a:solidFill>
                  <a:schemeClr val="dk1"/>
                </a:solidFill>
                <a:latin typeface="Arial"/>
                <a:ea typeface="Arial"/>
                <a:cs typeface="Arial"/>
                <a:sym typeface="Arial"/>
              </a:rPr>
              <a:t>Dulux Woodcare Satinwood</a:t>
            </a:r>
            <a:br>
              <a:rPr lang="en-IN" sz="1600">
                <a:solidFill>
                  <a:schemeClr val="dk1"/>
                </a:solidFill>
                <a:latin typeface="Arial"/>
                <a:ea typeface="Arial"/>
                <a:cs typeface="Arial"/>
                <a:sym typeface="Arial"/>
              </a:rPr>
            </a:br>
            <a:endParaRPr sz="1600">
              <a:solidFill>
                <a:schemeClr val="dk1"/>
              </a:solidFill>
              <a:latin typeface="Arial"/>
              <a:ea typeface="Arial"/>
              <a:cs typeface="Arial"/>
              <a:sym typeface="Arial"/>
            </a:endParaRPr>
          </a:p>
        </p:txBody>
      </p:sp>
      <p:sp>
        <p:nvSpPr>
          <p:cNvPr id="2369" name="Google Shape;2369;p125"/>
          <p:cNvSpPr txBox="1"/>
          <p:nvPr/>
        </p:nvSpPr>
        <p:spPr>
          <a:xfrm>
            <a:off x="1386115" y="2986958"/>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Dulux Aquatech Max Waterproofing</a:t>
            </a:r>
            <a:endParaRPr sz="1800">
              <a:solidFill>
                <a:schemeClr val="dk1"/>
              </a:solidFill>
              <a:latin typeface="Arial"/>
              <a:ea typeface="Arial"/>
              <a:cs typeface="Arial"/>
              <a:sym typeface="Arial"/>
            </a:endParaRPr>
          </a:p>
        </p:txBody>
      </p:sp>
      <p:sp>
        <p:nvSpPr>
          <p:cNvPr id="2370" name="Google Shape;2370;p125"/>
          <p:cNvSpPr txBox="1"/>
          <p:nvPr/>
        </p:nvSpPr>
        <p:spPr>
          <a:xfrm>
            <a:off x="1386115" y="3377950"/>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Dulux Weathershield Primer </a:t>
            </a:r>
            <a:endParaRPr sz="1800">
              <a:solidFill>
                <a:schemeClr val="dk1"/>
              </a:solidFill>
              <a:latin typeface="Arial"/>
              <a:ea typeface="Arial"/>
              <a:cs typeface="Arial"/>
              <a:sym typeface="Arial"/>
            </a:endParaRPr>
          </a:p>
        </p:txBody>
      </p:sp>
    </p:spTree>
  </p:cSld>
  <p:clrMapOvr>
    <a:masterClrMapping/>
  </p:clrMapOvr>
</p:sld>
</file>

<file path=ppt/slides/slide1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74" name="Shape 2374"/>
        <p:cNvGrpSpPr/>
        <p:nvPr/>
      </p:nvGrpSpPr>
      <p:grpSpPr>
        <a:xfrm>
          <a:off x="0" y="0"/>
          <a:ext cx="0" cy="0"/>
          <a:chOff x="0" y="0"/>
          <a:chExt cx="0" cy="0"/>
        </a:xfrm>
      </p:grpSpPr>
      <p:pic>
        <p:nvPicPr>
          <p:cNvPr id="2375" name="Google Shape;2375;p126"/>
          <p:cNvPicPr preferRelativeResize="0"/>
          <p:nvPr/>
        </p:nvPicPr>
        <p:blipFill rotWithShape="1">
          <a:blip r:embed="rId3">
            <a:alphaModFix/>
          </a:blip>
          <a:srcRect b="0" l="0" r="0" t="0"/>
          <a:stretch/>
        </p:blipFill>
        <p:spPr>
          <a:xfrm>
            <a:off x="0" y="249"/>
            <a:ext cx="9144000" cy="5143001"/>
          </a:xfrm>
          <a:prstGeom prst="rect">
            <a:avLst/>
          </a:prstGeom>
          <a:noFill/>
          <a:ln>
            <a:noFill/>
          </a:ln>
        </p:spPr>
      </p:pic>
      <p:sp>
        <p:nvSpPr>
          <p:cNvPr id="2376" name="Google Shape;2376;p126"/>
          <p:cNvSpPr txBox="1"/>
          <p:nvPr/>
        </p:nvSpPr>
        <p:spPr>
          <a:xfrm>
            <a:off x="1386115" y="954705"/>
            <a:ext cx="6371770" cy="646331"/>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Select the benefits of Dulux EasyClean Plus with Kidproof technology. (More than one option is correct)</a:t>
            </a:r>
            <a:endParaRPr/>
          </a:p>
        </p:txBody>
      </p:sp>
      <p:sp>
        <p:nvSpPr>
          <p:cNvPr id="2377" name="Google Shape;2377;p126"/>
          <p:cNvSpPr txBox="1"/>
          <p:nvPr/>
        </p:nvSpPr>
        <p:spPr>
          <a:xfrm>
            <a:off x="1342575" y="1999733"/>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It makes cleaning walls easier</a:t>
            </a:r>
            <a:endParaRPr/>
          </a:p>
        </p:txBody>
      </p:sp>
      <p:sp>
        <p:nvSpPr>
          <p:cNvPr id="2378" name="Google Shape;2378;p126"/>
          <p:cNvSpPr txBox="1"/>
          <p:nvPr/>
        </p:nvSpPr>
        <p:spPr>
          <a:xfrm>
            <a:off x="1342575" y="2481693"/>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It has virus and bacteria protection</a:t>
            </a:r>
            <a:endParaRPr/>
          </a:p>
        </p:txBody>
      </p:sp>
      <p:sp>
        <p:nvSpPr>
          <p:cNvPr id="2379" name="Google Shape;2379;p126"/>
          <p:cNvSpPr txBox="1"/>
          <p:nvPr/>
        </p:nvSpPr>
        <p:spPr>
          <a:xfrm>
            <a:off x="1342575" y="3009403"/>
            <a:ext cx="44631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It adds a glow to your walls</a:t>
            </a:r>
            <a:endParaRPr/>
          </a:p>
        </p:txBody>
      </p:sp>
      <p:sp>
        <p:nvSpPr>
          <p:cNvPr id="2380" name="Google Shape;2380;p126"/>
          <p:cNvSpPr txBox="1"/>
          <p:nvPr/>
        </p:nvSpPr>
        <p:spPr>
          <a:xfrm>
            <a:off x="1342575" y="3442872"/>
            <a:ext cx="637177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It is designed to be applied by children</a:t>
            </a:r>
            <a:endParaRPr/>
          </a:p>
        </p:txBody>
      </p:sp>
      <p:sp>
        <p:nvSpPr>
          <p:cNvPr id="2381" name="Google Shape;2381;p126"/>
          <p:cNvSpPr/>
          <p:nvPr/>
        </p:nvSpPr>
        <p:spPr>
          <a:xfrm>
            <a:off x="660400" y="2063768"/>
            <a:ext cx="566061" cy="417925"/>
          </a:xfrm>
          <a:custGeom>
            <a:rect b="b" l="l" r="r" t="t"/>
            <a:pathLst>
              <a:path extrusionOk="0" h="493486" w="928915">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a:ln cap="flat" cmpd="sng" w="12700">
            <a:solidFill>
              <a:srgbClr val="003B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2382" name="Google Shape;2382;p126"/>
          <p:cNvSpPr/>
          <p:nvPr/>
        </p:nvSpPr>
        <p:spPr>
          <a:xfrm>
            <a:off x="718457" y="2481693"/>
            <a:ext cx="566061" cy="417925"/>
          </a:xfrm>
          <a:custGeom>
            <a:rect b="b" l="l" r="r" t="t"/>
            <a:pathLst>
              <a:path extrusionOk="0" h="493486" w="928915">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a:ln cap="flat" cmpd="sng" w="12700">
            <a:solidFill>
              <a:srgbClr val="003B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7" name="Shape 2387"/>
        <p:cNvGrpSpPr/>
        <p:nvPr/>
      </p:nvGrpSpPr>
      <p:grpSpPr>
        <a:xfrm>
          <a:off x="0" y="0"/>
          <a:ext cx="0" cy="0"/>
          <a:chOff x="0" y="0"/>
          <a:chExt cx="0" cy="0"/>
        </a:xfrm>
      </p:grpSpPr>
      <p:pic>
        <p:nvPicPr>
          <p:cNvPr id="2388" name="Google Shape;2388;p127"/>
          <p:cNvPicPr preferRelativeResize="0"/>
          <p:nvPr/>
        </p:nvPicPr>
        <p:blipFill rotWithShape="1">
          <a:blip r:embed="rId3">
            <a:alphaModFix/>
          </a:blip>
          <a:srcRect b="0" l="0" r="0" t="0"/>
          <a:stretch/>
        </p:blipFill>
        <p:spPr>
          <a:xfrm>
            <a:off x="0" y="249"/>
            <a:ext cx="9144000" cy="5143001"/>
          </a:xfrm>
          <a:prstGeom prst="rect">
            <a:avLst/>
          </a:prstGeom>
          <a:noFill/>
          <a:ln>
            <a:noFill/>
          </a:ln>
        </p:spPr>
      </p:pic>
      <p:sp>
        <p:nvSpPr>
          <p:cNvPr id="2389" name="Google Shape;2389;p127"/>
          <p:cNvSpPr txBox="1"/>
          <p:nvPr/>
        </p:nvSpPr>
        <p:spPr>
          <a:xfrm>
            <a:off x="1447799" y="1038225"/>
            <a:ext cx="6429375" cy="571500"/>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Which technology does the Dulux Aqautech Max Waterproofing use to create a impenetrable</a:t>
            </a:r>
            <a:r>
              <a:rPr lang="en-IN" sz="1400">
                <a:solidFill>
                  <a:schemeClr val="lt1"/>
                </a:solidFill>
                <a:latin typeface="Arial"/>
                <a:ea typeface="Arial"/>
                <a:cs typeface="Arial"/>
                <a:sym typeface="Arial"/>
              </a:rPr>
              <a:t>, tough film over roof surfaces?</a:t>
            </a:r>
            <a:endParaRPr b="0" sz="1400">
              <a:solidFill>
                <a:schemeClr val="lt1"/>
              </a:solidFill>
              <a:latin typeface="Arial"/>
              <a:ea typeface="Arial"/>
              <a:cs typeface="Arial"/>
              <a:sym typeface="Arial"/>
            </a:endParaRPr>
          </a:p>
        </p:txBody>
      </p:sp>
      <p:sp>
        <p:nvSpPr>
          <p:cNvPr id="2390" name="Google Shape;2390;p127"/>
          <p:cNvSpPr txBox="1"/>
          <p:nvPr/>
        </p:nvSpPr>
        <p:spPr>
          <a:xfrm>
            <a:off x="1385888" y="246303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Hydroresist Technology</a:t>
            </a:r>
            <a:endParaRPr sz="1800">
              <a:solidFill>
                <a:schemeClr val="dk1"/>
              </a:solidFill>
              <a:latin typeface="Arial"/>
              <a:ea typeface="Arial"/>
              <a:cs typeface="Arial"/>
              <a:sym typeface="Arial"/>
            </a:endParaRPr>
          </a:p>
        </p:txBody>
      </p:sp>
      <p:sp>
        <p:nvSpPr>
          <p:cNvPr id="2391" name="Google Shape;2391;p127"/>
          <p:cNvSpPr txBox="1"/>
          <p:nvPr/>
        </p:nvSpPr>
        <p:spPr>
          <a:xfrm>
            <a:off x="1447799" y="1996559"/>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Hydrotight Technology</a:t>
            </a:r>
            <a:endParaRPr sz="1800">
              <a:solidFill>
                <a:schemeClr val="dk1"/>
              </a:solidFill>
              <a:latin typeface="Arial"/>
              <a:ea typeface="Arial"/>
              <a:cs typeface="Arial"/>
              <a:sym typeface="Arial"/>
            </a:endParaRPr>
          </a:p>
        </p:txBody>
      </p:sp>
      <p:sp>
        <p:nvSpPr>
          <p:cNvPr id="2392" name="Google Shape;2392;p127"/>
          <p:cNvSpPr txBox="1"/>
          <p:nvPr/>
        </p:nvSpPr>
        <p:spPr>
          <a:xfrm>
            <a:off x="1385888" y="3014959"/>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Leakproof Technology</a:t>
            </a:r>
            <a:endParaRPr sz="1800">
              <a:solidFill>
                <a:schemeClr val="dk1"/>
              </a:solidFill>
              <a:latin typeface="Arial"/>
              <a:ea typeface="Arial"/>
              <a:cs typeface="Arial"/>
              <a:sym typeface="Arial"/>
            </a:endParaRPr>
          </a:p>
        </p:txBody>
      </p:sp>
      <p:sp>
        <p:nvSpPr>
          <p:cNvPr id="2393" name="Google Shape;2393;p127"/>
          <p:cNvSpPr txBox="1"/>
          <p:nvPr/>
        </p:nvSpPr>
        <p:spPr>
          <a:xfrm>
            <a:off x="1447799" y="3405610"/>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i="1" lang="en-IN" sz="1800">
                <a:solidFill>
                  <a:schemeClr val="dk1"/>
                </a:solidFill>
                <a:latin typeface="Arial"/>
                <a:ea typeface="Arial"/>
                <a:cs typeface="Arial"/>
                <a:sym typeface="Arial"/>
              </a:rPr>
              <a:t>Kidproof Technology</a:t>
            </a:r>
            <a:endParaRPr sz="1800">
              <a:solidFill>
                <a:schemeClr val="dk1"/>
              </a:solidFill>
              <a:latin typeface="Arial"/>
              <a:ea typeface="Arial"/>
              <a:cs typeface="Arial"/>
              <a:sym typeface="Arial"/>
            </a:endParaRPr>
          </a:p>
        </p:txBody>
      </p:sp>
      <p:sp>
        <p:nvSpPr>
          <p:cNvPr id="2394" name="Google Shape;2394;p127"/>
          <p:cNvSpPr/>
          <p:nvPr/>
        </p:nvSpPr>
        <p:spPr>
          <a:xfrm>
            <a:off x="645885" y="2463035"/>
            <a:ext cx="566061" cy="417925"/>
          </a:xfrm>
          <a:custGeom>
            <a:rect b="b" l="l" r="r" t="t"/>
            <a:pathLst>
              <a:path extrusionOk="0" h="493486" w="928915">
                <a:moveTo>
                  <a:pt x="0" y="0"/>
                </a:moveTo>
                <a:lnTo>
                  <a:pt x="188686" y="493486"/>
                </a:lnTo>
                <a:lnTo>
                  <a:pt x="928915" y="217715"/>
                </a:lnTo>
                <a:lnTo>
                  <a:pt x="885372" y="87086"/>
                </a:lnTo>
                <a:lnTo>
                  <a:pt x="275772" y="304800"/>
                </a:lnTo>
                <a:lnTo>
                  <a:pt x="203200" y="87086"/>
                </a:lnTo>
                <a:lnTo>
                  <a:pt x="43543" y="188686"/>
                </a:lnTo>
                <a:lnTo>
                  <a:pt x="43543" y="188686"/>
                </a:lnTo>
              </a:path>
            </a:pathLst>
          </a:custGeom>
          <a:solidFill>
            <a:srgbClr val="92D050"/>
          </a:solidFill>
          <a:ln cap="flat" cmpd="sng" w="12700">
            <a:solidFill>
              <a:srgbClr val="003B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1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99" name="Shape 2399"/>
        <p:cNvGrpSpPr/>
        <p:nvPr/>
      </p:nvGrpSpPr>
      <p:grpSpPr>
        <a:xfrm>
          <a:off x="0" y="0"/>
          <a:ext cx="0" cy="0"/>
          <a:chOff x="0" y="0"/>
          <a:chExt cx="0" cy="0"/>
        </a:xfrm>
      </p:grpSpPr>
      <p:pic>
        <p:nvPicPr>
          <p:cNvPr descr="Free photo calm student with downtown background" id="2400" name="Google Shape;2400;p128"/>
          <p:cNvPicPr preferRelativeResize="0"/>
          <p:nvPr/>
        </p:nvPicPr>
        <p:blipFill rotWithShape="1">
          <a:blip r:embed="rId3">
            <a:alphaModFix/>
          </a:blip>
          <a:srcRect b="0" l="0" r="0" t="0"/>
          <a:stretch/>
        </p:blipFill>
        <p:spPr>
          <a:xfrm>
            <a:off x="1" y="1"/>
            <a:ext cx="2660650" cy="2571750"/>
          </a:xfrm>
          <a:prstGeom prst="rect">
            <a:avLst/>
          </a:prstGeom>
          <a:noFill/>
          <a:ln>
            <a:noFill/>
          </a:ln>
        </p:spPr>
      </p:pic>
      <p:pic>
        <p:nvPicPr>
          <p:cNvPr descr="Free photo medium shot smiley woman outdoors" id="2401" name="Google Shape;2401;p128"/>
          <p:cNvPicPr preferRelativeResize="0"/>
          <p:nvPr/>
        </p:nvPicPr>
        <p:blipFill rotWithShape="1">
          <a:blip r:embed="rId4">
            <a:alphaModFix/>
          </a:blip>
          <a:srcRect b="0" l="0" r="0" t="0"/>
          <a:stretch/>
        </p:blipFill>
        <p:spPr>
          <a:xfrm>
            <a:off x="2863851" y="0"/>
            <a:ext cx="2535058" cy="2571750"/>
          </a:xfrm>
          <a:prstGeom prst="rect">
            <a:avLst/>
          </a:prstGeom>
          <a:noFill/>
          <a:ln>
            <a:noFill/>
          </a:ln>
        </p:spPr>
      </p:pic>
      <p:pic>
        <p:nvPicPr>
          <p:cNvPr descr="Free photo woman standing outdoors" id="2402" name="Google Shape;2402;p128"/>
          <p:cNvPicPr preferRelativeResize="0"/>
          <p:nvPr/>
        </p:nvPicPr>
        <p:blipFill rotWithShape="1">
          <a:blip r:embed="rId5">
            <a:alphaModFix/>
          </a:blip>
          <a:srcRect b="0" l="0" r="0" t="0"/>
          <a:stretch/>
        </p:blipFill>
        <p:spPr>
          <a:xfrm>
            <a:off x="5502276" y="0"/>
            <a:ext cx="2879242" cy="2571750"/>
          </a:xfrm>
          <a:prstGeom prst="rect">
            <a:avLst/>
          </a:prstGeom>
          <a:noFill/>
          <a:ln>
            <a:noFill/>
          </a:ln>
        </p:spPr>
      </p:pic>
      <p:pic>
        <p:nvPicPr>
          <p:cNvPr descr="Free photo young latin man wearing casual clothes with a happy and cool smile on face lucky person" id="2403" name="Google Shape;2403;p128"/>
          <p:cNvPicPr preferRelativeResize="0"/>
          <p:nvPr/>
        </p:nvPicPr>
        <p:blipFill rotWithShape="1">
          <a:blip r:embed="rId6">
            <a:alphaModFix/>
          </a:blip>
          <a:srcRect b="0" l="0" r="0" t="0"/>
          <a:stretch/>
        </p:blipFill>
        <p:spPr>
          <a:xfrm>
            <a:off x="-3083" y="3233736"/>
            <a:ext cx="2866934" cy="1909763"/>
          </a:xfrm>
          <a:prstGeom prst="rect">
            <a:avLst/>
          </a:prstGeom>
          <a:noFill/>
          <a:ln>
            <a:noFill/>
          </a:ln>
        </p:spPr>
      </p:pic>
      <p:pic>
        <p:nvPicPr>
          <p:cNvPr descr="Free photo young beautiful girl wearing muslim hijab standing over isolated pink background happy face smiling with crossed arms looking at the camera positive person" id="2404" name="Google Shape;2404;p128"/>
          <p:cNvPicPr preferRelativeResize="0"/>
          <p:nvPr/>
        </p:nvPicPr>
        <p:blipFill rotWithShape="1">
          <a:blip r:embed="rId7">
            <a:alphaModFix/>
          </a:blip>
          <a:srcRect b="0" l="0" r="0" t="0"/>
          <a:stretch/>
        </p:blipFill>
        <p:spPr>
          <a:xfrm>
            <a:off x="3057526" y="2993551"/>
            <a:ext cx="1733549" cy="2149949"/>
          </a:xfrm>
          <a:prstGeom prst="rect">
            <a:avLst/>
          </a:prstGeom>
          <a:noFill/>
          <a:ln>
            <a:noFill/>
          </a:ln>
        </p:spPr>
      </p:pic>
      <p:pic>
        <p:nvPicPr>
          <p:cNvPr descr="Free photo confident businessman" id="2405" name="Google Shape;2405;p128"/>
          <p:cNvPicPr preferRelativeResize="0"/>
          <p:nvPr/>
        </p:nvPicPr>
        <p:blipFill rotWithShape="1">
          <a:blip r:embed="rId8">
            <a:alphaModFix/>
          </a:blip>
          <a:srcRect b="0" l="0" r="0" t="0"/>
          <a:stretch/>
        </p:blipFill>
        <p:spPr>
          <a:xfrm>
            <a:off x="5924550" y="2676525"/>
            <a:ext cx="1497013" cy="2466974"/>
          </a:xfrm>
          <a:prstGeom prst="rect">
            <a:avLst/>
          </a:prstGeom>
          <a:noFill/>
          <a:ln>
            <a:noFill/>
          </a:ln>
        </p:spPr>
      </p:pic>
      <p:sp>
        <p:nvSpPr>
          <p:cNvPr id="2406" name="Google Shape;2406;p128"/>
          <p:cNvSpPr txBox="1"/>
          <p:nvPr/>
        </p:nvSpPr>
        <p:spPr>
          <a:xfrm>
            <a:off x="3457575" y="1704975"/>
            <a:ext cx="1466850" cy="495300"/>
          </a:xfrm>
          <a:prstGeom prst="rect">
            <a:avLst/>
          </a:prstGeom>
          <a:solidFill>
            <a:schemeClr val="accent1"/>
          </a:solidFill>
          <a:ln cap="flat" cmpd="sng" w="12700">
            <a:solidFill>
              <a:srgbClr val="00223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lang="en-IN" sz="1400">
                <a:solidFill>
                  <a:schemeClr val="lt1"/>
                </a:solidFill>
                <a:latin typeface="Arial"/>
                <a:ea typeface="Arial"/>
                <a:cs typeface="Arial"/>
                <a:sym typeface="Arial"/>
              </a:rPr>
              <a:t>Melur</a:t>
            </a:r>
            <a:endParaRPr/>
          </a:p>
        </p:txBody>
      </p:sp>
      <p:sp>
        <p:nvSpPr>
          <p:cNvPr id="2407" name="Google Shape;2407;p128"/>
          <p:cNvSpPr txBox="1"/>
          <p:nvPr/>
        </p:nvSpPr>
        <p:spPr>
          <a:xfrm>
            <a:off x="6372225" y="1695450"/>
            <a:ext cx="1466850" cy="495300"/>
          </a:xfrm>
          <a:prstGeom prst="rect">
            <a:avLst/>
          </a:prstGeom>
          <a:solidFill>
            <a:schemeClr val="accent1"/>
          </a:solidFill>
          <a:ln cap="flat" cmpd="sng" w="12700">
            <a:solidFill>
              <a:srgbClr val="00223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lang="en-IN" sz="1400">
                <a:solidFill>
                  <a:schemeClr val="lt1"/>
                </a:solidFill>
                <a:latin typeface="Arial"/>
                <a:ea typeface="Arial"/>
                <a:cs typeface="Arial"/>
                <a:sym typeface="Arial"/>
              </a:rPr>
              <a:t>Tipah</a:t>
            </a:r>
            <a:endParaRPr/>
          </a:p>
        </p:txBody>
      </p:sp>
      <p:sp>
        <p:nvSpPr>
          <p:cNvPr id="2408" name="Google Shape;2408;p128"/>
          <p:cNvSpPr txBox="1"/>
          <p:nvPr/>
        </p:nvSpPr>
        <p:spPr>
          <a:xfrm>
            <a:off x="3263901" y="4448175"/>
            <a:ext cx="1466850" cy="495300"/>
          </a:xfrm>
          <a:prstGeom prst="rect">
            <a:avLst/>
          </a:prstGeom>
          <a:solidFill>
            <a:schemeClr val="accent1"/>
          </a:solidFill>
          <a:ln cap="flat" cmpd="sng" w="12700">
            <a:solidFill>
              <a:srgbClr val="00223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lang="en-IN" sz="1400">
                <a:solidFill>
                  <a:schemeClr val="lt1"/>
                </a:solidFill>
                <a:latin typeface="Arial"/>
                <a:ea typeface="Arial"/>
                <a:cs typeface="Arial"/>
                <a:sym typeface="Arial"/>
              </a:rPr>
              <a:t>Shanzey</a:t>
            </a:r>
            <a:endParaRPr/>
          </a:p>
        </p:txBody>
      </p:sp>
      <p:sp>
        <p:nvSpPr>
          <p:cNvPr id="2409" name="Google Shape;2409;p128"/>
          <p:cNvSpPr txBox="1"/>
          <p:nvPr/>
        </p:nvSpPr>
        <p:spPr>
          <a:xfrm>
            <a:off x="5811839" y="4448175"/>
            <a:ext cx="1466850" cy="495300"/>
          </a:xfrm>
          <a:prstGeom prst="rect">
            <a:avLst/>
          </a:prstGeom>
          <a:solidFill>
            <a:schemeClr val="accent1"/>
          </a:solidFill>
          <a:ln cap="flat" cmpd="sng" w="12700">
            <a:solidFill>
              <a:srgbClr val="00223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lang="en-IN" sz="1400">
                <a:solidFill>
                  <a:schemeClr val="lt1"/>
                </a:solidFill>
                <a:latin typeface="Arial"/>
                <a:ea typeface="Arial"/>
                <a:cs typeface="Arial"/>
                <a:sym typeface="Arial"/>
              </a:rPr>
              <a:t>Ramanan</a:t>
            </a:r>
            <a:endParaRPr/>
          </a:p>
        </p:txBody>
      </p:sp>
      <p:sp>
        <p:nvSpPr>
          <p:cNvPr id="2410" name="Google Shape;2410;p128"/>
          <p:cNvSpPr txBox="1"/>
          <p:nvPr/>
        </p:nvSpPr>
        <p:spPr>
          <a:xfrm>
            <a:off x="735013" y="4448175"/>
            <a:ext cx="1466850" cy="495300"/>
          </a:xfrm>
          <a:prstGeom prst="rect">
            <a:avLst/>
          </a:prstGeom>
          <a:solidFill>
            <a:schemeClr val="accent1"/>
          </a:solidFill>
          <a:ln cap="flat" cmpd="sng" w="12700">
            <a:solidFill>
              <a:srgbClr val="00223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lang="en-IN" sz="1400">
                <a:solidFill>
                  <a:schemeClr val="lt1"/>
                </a:solidFill>
                <a:latin typeface="Arial"/>
                <a:ea typeface="Arial"/>
                <a:cs typeface="Arial"/>
                <a:sym typeface="Arial"/>
              </a:rPr>
              <a:t>Abdalla</a:t>
            </a:r>
            <a:endParaRPr/>
          </a:p>
        </p:txBody>
      </p:sp>
      <p:sp>
        <p:nvSpPr>
          <p:cNvPr id="2411" name="Google Shape;2411;p128"/>
          <p:cNvSpPr txBox="1"/>
          <p:nvPr/>
        </p:nvSpPr>
        <p:spPr>
          <a:xfrm>
            <a:off x="731598" y="1704975"/>
            <a:ext cx="1466850" cy="495300"/>
          </a:xfrm>
          <a:prstGeom prst="rect">
            <a:avLst/>
          </a:prstGeom>
          <a:solidFill>
            <a:schemeClr val="accent1"/>
          </a:solidFill>
          <a:ln cap="flat" cmpd="sng" w="12700">
            <a:solidFill>
              <a:srgbClr val="00223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lang="en-IN" sz="1400">
                <a:solidFill>
                  <a:schemeClr val="lt1"/>
                </a:solidFill>
                <a:latin typeface="Arial"/>
                <a:ea typeface="Arial"/>
                <a:cs typeface="Arial"/>
                <a:sym typeface="Arial"/>
              </a:rPr>
              <a:t>Lee</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13"/>
          <p:cNvPicPr preferRelativeResize="0"/>
          <p:nvPr/>
        </p:nvPicPr>
        <p:blipFill rotWithShape="1">
          <a:blip r:embed="rId3">
            <a:alphaModFix/>
          </a:blip>
          <a:srcRect b="0" l="0" r="0" t="0"/>
          <a:stretch/>
        </p:blipFill>
        <p:spPr>
          <a:xfrm>
            <a:off x="0" y="6402"/>
            <a:ext cx="9144000" cy="5130696"/>
          </a:xfrm>
          <a:prstGeom prst="rect">
            <a:avLst/>
          </a:prstGeom>
          <a:noFill/>
          <a:ln>
            <a:noFill/>
          </a:ln>
        </p:spPr>
      </p:pic>
      <p:sp>
        <p:nvSpPr>
          <p:cNvPr id="652" name="Google Shape;652;p13"/>
          <p:cNvSpPr/>
          <p:nvPr/>
        </p:nvSpPr>
        <p:spPr>
          <a:xfrm>
            <a:off x="361" y="2940960"/>
            <a:ext cx="6768127" cy="836272"/>
          </a:xfrm>
          <a:prstGeom prst="ellipse">
            <a:avLst/>
          </a:prstGeom>
          <a:solidFill>
            <a:srgbClr val="000000">
              <a:alpha val="55686"/>
            </a:srgbClr>
          </a:solidFill>
          <a:ln cap="flat" cmpd="sng" w="12600">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653" name="Google Shape;653;p13"/>
          <p:cNvPicPr preferRelativeResize="0"/>
          <p:nvPr/>
        </p:nvPicPr>
        <p:blipFill rotWithShape="1">
          <a:blip r:embed="rId4">
            <a:alphaModFix/>
          </a:blip>
          <a:srcRect b="0" l="0" r="0" t="0"/>
          <a:stretch/>
        </p:blipFill>
        <p:spPr>
          <a:xfrm>
            <a:off x="6626856" y="2184820"/>
            <a:ext cx="2523439" cy="2927298"/>
          </a:xfrm>
          <a:prstGeom prst="rect">
            <a:avLst/>
          </a:prstGeom>
          <a:noFill/>
          <a:ln>
            <a:noFill/>
          </a:ln>
        </p:spPr>
      </p:pic>
      <p:pic>
        <p:nvPicPr>
          <p:cNvPr id="654" name="Google Shape;654;p13"/>
          <p:cNvPicPr preferRelativeResize="0"/>
          <p:nvPr/>
        </p:nvPicPr>
        <p:blipFill rotWithShape="1">
          <a:blip r:embed="rId5">
            <a:alphaModFix/>
          </a:blip>
          <a:srcRect b="0" l="0" r="0" t="0"/>
          <a:stretch/>
        </p:blipFill>
        <p:spPr>
          <a:xfrm>
            <a:off x="404885" y="1941643"/>
            <a:ext cx="1510677" cy="1510677"/>
          </a:xfrm>
          <a:prstGeom prst="rect">
            <a:avLst/>
          </a:prstGeom>
          <a:noFill/>
          <a:ln>
            <a:noFill/>
          </a:ln>
          <a:effectLst>
            <a:outerShdw blurRad="76200" kx="1200000" rotWithShape="0" algn="br" sy="23000">
              <a:srgbClr val="000000">
                <a:alpha val="20000"/>
              </a:srgbClr>
            </a:outerShdw>
          </a:effectLst>
        </p:spPr>
      </p:pic>
      <p:pic>
        <p:nvPicPr>
          <p:cNvPr id="655" name="Google Shape;655;p13"/>
          <p:cNvPicPr preferRelativeResize="0"/>
          <p:nvPr/>
        </p:nvPicPr>
        <p:blipFill rotWithShape="1">
          <a:blip r:embed="rId6">
            <a:alphaModFix/>
          </a:blip>
          <a:srcRect b="10522" l="0" r="0" t="0"/>
          <a:stretch/>
        </p:blipFill>
        <p:spPr>
          <a:xfrm>
            <a:off x="1945790" y="1805445"/>
            <a:ext cx="1318771" cy="1651080"/>
          </a:xfrm>
          <a:prstGeom prst="rect">
            <a:avLst/>
          </a:prstGeom>
          <a:noFill/>
          <a:ln cap="sq" cmpd="sng" w="127000">
            <a:solidFill>
              <a:srgbClr val="FF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656" name="Google Shape;656;p13"/>
          <p:cNvPicPr preferRelativeResize="0"/>
          <p:nvPr/>
        </p:nvPicPr>
        <p:blipFill rotWithShape="1">
          <a:blip r:embed="rId7">
            <a:alphaModFix/>
          </a:blip>
          <a:srcRect b="0" l="0" r="0" t="0"/>
          <a:stretch/>
        </p:blipFill>
        <p:spPr>
          <a:xfrm>
            <a:off x="3455708" y="1861133"/>
            <a:ext cx="1175658" cy="1633397"/>
          </a:xfrm>
          <a:prstGeom prst="rect">
            <a:avLst/>
          </a:prstGeom>
          <a:noFill/>
          <a:ln>
            <a:noFill/>
          </a:ln>
          <a:effectLst>
            <a:outerShdw blurRad="76200" kx="1200000" rotWithShape="0" algn="br" sy="23000">
              <a:srgbClr val="000000">
                <a:alpha val="20000"/>
              </a:srgbClr>
            </a:outerShdw>
          </a:effectLst>
        </p:spPr>
      </p:pic>
      <p:pic>
        <p:nvPicPr>
          <p:cNvPr id="657" name="Google Shape;657;p13"/>
          <p:cNvPicPr preferRelativeResize="0"/>
          <p:nvPr/>
        </p:nvPicPr>
        <p:blipFill rotWithShape="1">
          <a:blip r:embed="rId8">
            <a:alphaModFix/>
          </a:blip>
          <a:srcRect b="0" l="2093" r="2092" t="0"/>
          <a:stretch/>
        </p:blipFill>
        <p:spPr>
          <a:xfrm>
            <a:off x="5240602" y="1761614"/>
            <a:ext cx="1178941" cy="1633397"/>
          </a:xfrm>
          <a:prstGeom prst="rect">
            <a:avLst/>
          </a:prstGeom>
          <a:noFill/>
          <a:ln>
            <a:noFill/>
          </a:ln>
          <a:effectLst>
            <a:outerShdw blurRad="76200" kx="1200000" rotWithShape="0" algn="br" sy="23000">
              <a:srgbClr val="000000">
                <a:alpha val="20000"/>
              </a:srgbClr>
            </a:outerShdw>
          </a:effectLst>
        </p:spPr>
      </p:pic>
      <p:sp>
        <p:nvSpPr>
          <p:cNvPr id="658" name="Google Shape;658;p13"/>
          <p:cNvSpPr/>
          <p:nvPr/>
        </p:nvSpPr>
        <p:spPr>
          <a:xfrm>
            <a:off x="295615" y="937355"/>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Better Living Air Clean Biobased</a:t>
            </a:r>
            <a:endParaRPr/>
          </a:p>
        </p:txBody>
      </p:sp>
      <p:sp>
        <p:nvSpPr>
          <p:cNvPr id="659" name="Google Shape;659;p13"/>
          <p:cNvSpPr/>
          <p:nvPr/>
        </p:nvSpPr>
        <p:spPr>
          <a:xfrm>
            <a:off x="1965830" y="937354"/>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Ambiance Pearl Glo</a:t>
            </a:r>
            <a:endParaRPr/>
          </a:p>
        </p:txBody>
      </p:sp>
      <p:sp>
        <p:nvSpPr>
          <p:cNvPr id="660" name="Google Shape;660;p13"/>
          <p:cNvSpPr/>
          <p:nvPr/>
        </p:nvSpPr>
        <p:spPr>
          <a:xfrm>
            <a:off x="3612181" y="950159"/>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EasyClean Plus /EasyClean</a:t>
            </a:r>
            <a:endParaRPr/>
          </a:p>
        </p:txBody>
      </p:sp>
      <p:sp>
        <p:nvSpPr>
          <p:cNvPr id="661" name="Google Shape;661;p13"/>
          <p:cNvSpPr/>
          <p:nvPr/>
        </p:nvSpPr>
        <p:spPr>
          <a:xfrm>
            <a:off x="5258531" y="937352"/>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Pentalite </a:t>
            </a:r>
            <a:endParaRPr/>
          </a:p>
        </p:txBody>
      </p:sp>
      <p:sp>
        <p:nvSpPr>
          <p:cNvPr id="662" name="Google Shape;662;p13"/>
          <p:cNvSpPr/>
          <p:nvPr/>
        </p:nvSpPr>
        <p:spPr>
          <a:xfrm>
            <a:off x="928914" y="3648470"/>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63" name="Google Shape;663;p13"/>
          <p:cNvSpPr/>
          <p:nvPr/>
        </p:nvSpPr>
        <p:spPr>
          <a:xfrm>
            <a:off x="1775265" y="3700541"/>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64" name="Google Shape;664;p13"/>
          <p:cNvSpPr/>
          <p:nvPr/>
        </p:nvSpPr>
        <p:spPr>
          <a:xfrm>
            <a:off x="5788447" y="3606779"/>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65" name="Google Shape;665;p13"/>
          <p:cNvSpPr/>
          <p:nvPr/>
        </p:nvSpPr>
        <p:spPr>
          <a:xfrm>
            <a:off x="5178572" y="3697699"/>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666" name="Google Shape;666;p13"/>
          <p:cNvSpPr txBox="1"/>
          <p:nvPr/>
        </p:nvSpPr>
        <p:spPr>
          <a:xfrm>
            <a:off x="151956" y="114537"/>
            <a:ext cx="71555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INTERIOR PREMIUM WALL PAINT</a:t>
            </a:r>
            <a:endParaRPr/>
          </a:p>
        </p:txBody>
      </p:sp>
      <p:pic>
        <p:nvPicPr>
          <p:cNvPr id="667" name="Google Shape;667;p13"/>
          <p:cNvPicPr preferRelativeResize="0"/>
          <p:nvPr/>
        </p:nvPicPr>
        <p:blipFill rotWithShape="1">
          <a:blip r:embed="rId9">
            <a:alphaModFix/>
          </a:blip>
          <a:srcRect b="0" l="0" r="0" t="0"/>
          <a:stretch/>
        </p:blipFill>
        <p:spPr>
          <a:xfrm>
            <a:off x="4171605" y="2030756"/>
            <a:ext cx="1178216" cy="1482053"/>
          </a:xfrm>
          <a:prstGeom prst="rect">
            <a:avLst/>
          </a:prstGeom>
          <a:noFill/>
          <a:ln>
            <a:noFill/>
          </a:ln>
          <a:effectLst>
            <a:outerShdw blurRad="76200" kx="1200000" rotWithShape="0" algn="br" sy="23000">
              <a:srgbClr val="000000">
                <a:alpha val="20000"/>
              </a:srgbClr>
            </a:outerShdw>
          </a:effectLst>
        </p:spPr>
      </p:pic>
      <p:sp>
        <p:nvSpPr>
          <p:cNvPr id="668" name="Google Shape;668;p13"/>
          <p:cNvSpPr txBox="1"/>
          <p:nvPr/>
        </p:nvSpPr>
        <p:spPr>
          <a:xfrm>
            <a:off x="1915562" y="3947587"/>
            <a:ext cx="7162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Calibri"/>
                <a:ea typeface="Calibri"/>
                <a:cs typeface="Calibri"/>
                <a:sym typeface="Calibri"/>
              </a:rPr>
              <a:t>Click on each type to learn more</a:t>
            </a:r>
            <a:endParaRPr sz="180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3" name="Shape 673"/>
        <p:cNvGrpSpPr/>
        <p:nvPr/>
      </p:nvGrpSpPr>
      <p:grpSpPr>
        <a:xfrm>
          <a:off x="0" y="0"/>
          <a:ext cx="0" cy="0"/>
          <a:chOff x="0" y="0"/>
          <a:chExt cx="0" cy="0"/>
        </a:xfrm>
      </p:grpSpPr>
      <p:pic>
        <p:nvPicPr>
          <p:cNvPr id="674" name="Google Shape;674;p14"/>
          <p:cNvPicPr preferRelativeResize="0"/>
          <p:nvPr/>
        </p:nvPicPr>
        <p:blipFill rotWithShape="1">
          <a:blip r:embed="rId3">
            <a:alphaModFix/>
          </a:blip>
          <a:srcRect b="0" l="0" r="0" t="0"/>
          <a:stretch/>
        </p:blipFill>
        <p:spPr>
          <a:xfrm>
            <a:off x="0" y="3065"/>
            <a:ext cx="9144000" cy="5137372"/>
          </a:xfrm>
          <a:prstGeom prst="rect">
            <a:avLst/>
          </a:prstGeom>
          <a:noFill/>
          <a:ln>
            <a:noFill/>
          </a:ln>
        </p:spPr>
      </p:pic>
      <p:sp>
        <p:nvSpPr>
          <p:cNvPr id="675" name="Google Shape;675;p14"/>
          <p:cNvSpPr txBox="1"/>
          <p:nvPr/>
        </p:nvSpPr>
        <p:spPr>
          <a:xfrm>
            <a:off x="1708378" y="1101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Problem Statement:</a:t>
            </a:r>
            <a:endParaRPr/>
          </a:p>
        </p:txBody>
      </p:sp>
      <p:pic>
        <p:nvPicPr>
          <p:cNvPr id="676" name="Google Shape;676;p14"/>
          <p:cNvPicPr preferRelativeResize="0"/>
          <p:nvPr/>
        </p:nvPicPr>
        <p:blipFill rotWithShape="1">
          <a:blip r:embed="rId4">
            <a:alphaModFix/>
          </a:blip>
          <a:srcRect b="0" l="0" r="0" t="0"/>
          <a:stretch/>
        </p:blipFill>
        <p:spPr>
          <a:xfrm>
            <a:off x="6851876" y="-3064"/>
            <a:ext cx="2457450" cy="5143500"/>
          </a:xfrm>
          <a:prstGeom prst="rect">
            <a:avLst/>
          </a:prstGeom>
          <a:noFill/>
          <a:ln>
            <a:noFill/>
          </a:ln>
        </p:spPr>
      </p:pic>
      <p:sp>
        <p:nvSpPr>
          <p:cNvPr id="677" name="Google Shape;677;p14"/>
          <p:cNvSpPr/>
          <p:nvPr/>
        </p:nvSpPr>
        <p:spPr>
          <a:xfrm>
            <a:off x="5137376" y="110157"/>
            <a:ext cx="1714500" cy="872609"/>
          </a:xfrm>
          <a:prstGeom prst="cloudCallout">
            <a:avLst>
              <a:gd fmla="val 89326" name="adj1"/>
              <a:gd fmla="val 40253" name="adj2"/>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Click this thought bubble to see Ahmad’s thought.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pic>
        <p:nvPicPr>
          <p:cNvPr id="683" name="Google Shape;683;p15"/>
          <p:cNvPicPr preferRelativeResize="0"/>
          <p:nvPr/>
        </p:nvPicPr>
        <p:blipFill rotWithShape="1">
          <a:blip r:embed="rId3">
            <a:alphaModFix/>
          </a:blip>
          <a:srcRect b="0" l="0" r="0" t="0"/>
          <a:stretch/>
        </p:blipFill>
        <p:spPr>
          <a:xfrm>
            <a:off x="1" y="0"/>
            <a:ext cx="9213669" cy="6126809"/>
          </a:xfrm>
          <a:prstGeom prst="rect">
            <a:avLst/>
          </a:prstGeom>
          <a:noFill/>
          <a:ln>
            <a:noFill/>
          </a:ln>
        </p:spPr>
      </p:pic>
      <p:sp>
        <p:nvSpPr>
          <p:cNvPr id="684" name="Google Shape;684;p15"/>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 – Ambiance Pearl Glo</a:t>
            </a:r>
            <a:endParaRPr/>
          </a:p>
        </p:txBody>
      </p:sp>
      <p:pic>
        <p:nvPicPr>
          <p:cNvPr id="685" name="Google Shape;685;p15"/>
          <p:cNvPicPr preferRelativeResize="0"/>
          <p:nvPr/>
        </p:nvPicPr>
        <p:blipFill rotWithShape="1">
          <a:blip r:embed="rId4">
            <a:alphaModFix/>
          </a:blip>
          <a:srcRect b="10592" l="0" r="0" t="0"/>
          <a:stretch/>
        </p:blipFill>
        <p:spPr>
          <a:xfrm>
            <a:off x="866773" y="1174843"/>
            <a:ext cx="3760382" cy="4716192"/>
          </a:xfrm>
          <a:prstGeom prst="rect">
            <a:avLst/>
          </a:prstGeom>
          <a:noFill/>
          <a:ln>
            <a:noFill/>
          </a:ln>
          <a:effectLst>
            <a:outerShdw blurRad="330200" kx="1200000" rotWithShape="0" algn="br" dir="16080000" dist="266700" sy="23000">
              <a:srgbClr val="000000">
                <a:alpha val="60000"/>
              </a:srgbClr>
            </a:outerShdw>
          </a:effectLst>
        </p:spPr>
      </p:pic>
      <p:sp>
        <p:nvSpPr>
          <p:cNvPr id="686" name="Google Shape;686;p15"/>
          <p:cNvSpPr txBox="1"/>
          <p:nvPr/>
        </p:nvSpPr>
        <p:spPr>
          <a:xfrm>
            <a:off x="4627156" y="3063404"/>
            <a:ext cx="1799771" cy="1200329"/>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Dulux Ambiance Pearl Glo</a:t>
            </a:r>
            <a:endParaRPr b="1" sz="2400">
              <a:solidFill>
                <a:schemeClr val="dk1"/>
              </a:solidFill>
              <a:latin typeface="Arial"/>
              <a:ea typeface="Arial"/>
              <a:cs typeface="Arial"/>
              <a:sym typeface="Arial"/>
            </a:endParaRPr>
          </a:p>
        </p:txBody>
      </p:sp>
      <p:pic>
        <p:nvPicPr>
          <p:cNvPr id="687" name="Google Shape;687;p15"/>
          <p:cNvPicPr preferRelativeResize="0"/>
          <p:nvPr/>
        </p:nvPicPr>
        <p:blipFill rotWithShape="1">
          <a:blip r:embed="rId5">
            <a:alphaModFix/>
          </a:blip>
          <a:srcRect b="0" l="0" r="0" t="0"/>
          <a:stretch/>
        </p:blipFill>
        <p:spPr>
          <a:xfrm>
            <a:off x="6235678" y="826263"/>
            <a:ext cx="3169241" cy="5247042"/>
          </a:xfrm>
          <a:prstGeom prst="rect">
            <a:avLst/>
          </a:prstGeom>
          <a:noFill/>
          <a:ln>
            <a:noFill/>
          </a:ln>
        </p:spPr>
      </p:pic>
      <p:grpSp>
        <p:nvGrpSpPr>
          <p:cNvPr id="688" name="Google Shape;688;p15"/>
          <p:cNvGrpSpPr/>
          <p:nvPr/>
        </p:nvGrpSpPr>
        <p:grpSpPr>
          <a:xfrm>
            <a:off x="8316871" y="4617861"/>
            <a:ext cx="896799" cy="1455444"/>
            <a:chOff x="8144000" y="3981938"/>
            <a:chExt cx="1000000" cy="2085714"/>
          </a:xfrm>
        </p:grpSpPr>
        <p:pic>
          <p:nvPicPr>
            <p:cNvPr id="689" name="Google Shape;689;p15"/>
            <p:cNvPicPr preferRelativeResize="0"/>
            <p:nvPr/>
          </p:nvPicPr>
          <p:blipFill rotWithShape="1">
            <a:blip r:embed="rId6">
              <a:alphaModFix/>
            </a:blip>
            <a:srcRect b="0" l="0" r="0" t="0"/>
            <a:stretch/>
          </p:blipFill>
          <p:spPr>
            <a:xfrm>
              <a:off x="8144000" y="3981938"/>
              <a:ext cx="1000000" cy="2085714"/>
            </a:xfrm>
            <a:prstGeom prst="rect">
              <a:avLst/>
            </a:prstGeom>
            <a:noFill/>
            <a:ln>
              <a:noFill/>
            </a:ln>
          </p:spPr>
        </p:pic>
        <p:sp>
          <p:nvSpPr>
            <p:cNvPr id="690" name="Google Shape;690;p15"/>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pic>
        <p:nvPicPr>
          <p:cNvPr id="696" name="Google Shape;696;p16"/>
          <p:cNvPicPr preferRelativeResize="0"/>
          <p:nvPr/>
        </p:nvPicPr>
        <p:blipFill rotWithShape="1">
          <a:blip r:embed="rId3">
            <a:alphaModFix/>
          </a:blip>
          <a:srcRect b="0" l="0" r="0" t="0"/>
          <a:stretch/>
        </p:blipFill>
        <p:spPr>
          <a:xfrm>
            <a:off x="0" y="3065"/>
            <a:ext cx="9144000" cy="5137372"/>
          </a:xfrm>
          <a:prstGeom prst="rect">
            <a:avLst/>
          </a:prstGeom>
          <a:noFill/>
          <a:ln>
            <a:noFill/>
          </a:ln>
        </p:spPr>
      </p:pic>
      <p:sp>
        <p:nvSpPr>
          <p:cNvPr id="697" name="Google Shape;697;p16"/>
          <p:cNvSpPr txBox="1"/>
          <p:nvPr/>
        </p:nvSpPr>
        <p:spPr>
          <a:xfrm>
            <a:off x="239827" y="385928"/>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Benefits</a:t>
            </a:r>
            <a:endParaRPr/>
          </a:p>
        </p:txBody>
      </p:sp>
      <p:sp>
        <p:nvSpPr>
          <p:cNvPr id="698" name="Google Shape;698;p16"/>
          <p:cNvSpPr/>
          <p:nvPr/>
        </p:nvSpPr>
        <p:spPr>
          <a:xfrm>
            <a:off x="741760" y="1595525"/>
            <a:ext cx="4395617" cy="2428875"/>
          </a:xfrm>
          <a:prstGeom prst="roundRect">
            <a:avLst>
              <a:gd fmla="val 10000" name="adj"/>
            </a:avLst>
          </a:prstGeom>
          <a:solidFill>
            <a:srgbClr val="D4E2E8"/>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699" name="Google Shape;699;p16"/>
          <p:cNvPicPr preferRelativeResize="0"/>
          <p:nvPr/>
        </p:nvPicPr>
        <p:blipFill rotWithShape="1">
          <a:blip r:embed="rId4">
            <a:alphaModFix/>
          </a:blip>
          <a:srcRect b="0" l="0" r="0" t="0"/>
          <a:stretch/>
        </p:blipFill>
        <p:spPr>
          <a:xfrm>
            <a:off x="122696" y="1519151"/>
            <a:ext cx="2771621" cy="2155705"/>
          </a:xfrm>
          <a:prstGeom prst="rect">
            <a:avLst/>
          </a:prstGeom>
          <a:noFill/>
          <a:ln>
            <a:noFill/>
          </a:ln>
          <a:effectLst>
            <a:outerShdw blurRad="76200" sx="87000" kx="1200000" rotWithShape="0" algn="br" sy="87000">
              <a:schemeClr val="lt1">
                <a:alpha val="20000"/>
              </a:schemeClr>
            </a:outerShdw>
          </a:effectLst>
        </p:spPr>
      </p:pic>
      <p:sp>
        <p:nvSpPr>
          <p:cNvPr id="700" name="Google Shape;700;p16"/>
          <p:cNvSpPr/>
          <p:nvPr/>
        </p:nvSpPr>
        <p:spPr>
          <a:xfrm>
            <a:off x="2832327" y="1908866"/>
            <a:ext cx="2190749" cy="315310"/>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Pearlized Mid Sheen</a:t>
            </a:r>
            <a:endParaRPr/>
          </a:p>
        </p:txBody>
      </p:sp>
      <p:sp>
        <p:nvSpPr>
          <p:cNvPr id="701" name="Google Shape;701;p16"/>
          <p:cNvSpPr/>
          <p:nvPr/>
        </p:nvSpPr>
        <p:spPr>
          <a:xfrm>
            <a:off x="2832327" y="243934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Long Lasting colours </a:t>
            </a:r>
            <a:endParaRPr/>
          </a:p>
        </p:txBody>
      </p:sp>
      <p:pic>
        <p:nvPicPr>
          <p:cNvPr id="702" name="Google Shape;702;p16"/>
          <p:cNvPicPr preferRelativeResize="0"/>
          <p:nvPr/>
        </p:nvPicPr>
        <p:blipFill rotWithShape="1">
          <a:blip r:embed="rId5">
            <a:alphaModFix/>
          </a:blip>
          <a:srcRect b="0" l="0" r="0" t="0"/>
          <a:stretch/>
        </p:blipFill>
        <p:spPr>
          <a:xfrm>
            <a:off x="5710747" y="0"/>
            <a:ext cx="3286125" cy="5143500"/>
          </a:xfrm>
          <a:prstGeom prst="rect">
            <a:avLst/>
          </a:prstGeom>
          <a:noFill/>
          <a:ln>
            <a:noFill/>
          </a:ln>
        </p:spPr>
      </p:pic>
      <p:pic>
        <p:nvPicPr>
          <p:cNvPr descr="Logo, icon&#10;&#10;Description automatically generated" id="703" name="Google Shape;703;p16"/>
          <p:cNvPicPr preferRelativeResize="0"/>
          <p:nvPr/>
        </p:nvPicPr>
        <p:blipFill rotWithShape="1">
          <a:blip r:embed="rId6">
            <a:alphaModFix/>
          </a:blip>
          <a:srcRect b="0" l="0" r="0" t="0"/>
          <a:stretch/>
        </p:blipFill>
        <p:spPr>
          <a:xfrm>
            <a:off x="5440263" y="2448572"/>
            <a:ext cx="796721" cy="722780"/>
          </a:xfrm>
          <a:prstGeom prst="rect">
            <a:avLst/>
          </a:prstGeom>
          <a:noFill/>
          <a:ln>
            <a:noFill/>
          </a:ln>
        </p:spPr>
      </p:pic>
      <p:pic>
        <p:nvPicPr>
          <p:cNvPr descr="Logo&#10;&#10;Description automatically generated" id="704" name="Google Shape;704;p16"/>
          <p:cNvPicPr preferRelativeResize="0"/>
          <p:nvPr/>
        </p:nvPicPr>
        <p:blipFill rotWithShape="1">
          <a:blip r:embed="rId7">
            <a:alphaModFix/>
          </a:blip>
          <a:srcRect b="0" l="0" r="0" t="0"/>
          <a:stretch/>
        </p:blipFill>
        <p:spPr>
          <a:xfrm>
            <a:off x="5293560" y="1658108"/>
            <a:ext cx="1171153" cy="781241"/>
          </a:xfrm>
          <a:prstGeom prst="rect">
            <a:avLst/>
          </a:prstGeom>
          <a:noFill/>
          <a:ln>
            <a:noFill/>
          </a:ln>
        </p:spPr>
      </p:pic>
      <p:grpSp>
        <p:nvGrpSpPr>
          <p:cNvPr id="705" name="Google Shape;705;p16"/>
          <p:cNvGrpSpPr/>
          <p:nvPr/>
        </p:nvGrpSpPr>
        <p:grpSpPr>
          <a:xfrm>
            <a:off x="8200571" y="3398478"/>
            <a:ext cx="943429" cy="1658645"/>
            <a:chOff x="8144000" y="3981938"/>
            <a:chExt cx="1000000" cy="2085714"/>
          </a:xfrm>
        </p:grpSpPr>
        <p:pic>
          <p:nvPicPr>
            <p:cNvPr id="706" name="Google Shape;706;p16"/>
            <p:cNvPicPr preferRelativeResize="0"/>
            <p:nvPr/>
          </p:nvPicPr>
          <p:blipFill rotWithShape="1">
            <a:blip r:embed="rId8">
              <a:alphaModFix/>
            </a:blip>
            <a:srcRect b="0" l="0" r="0" t="0"/>
            <a:stretch/>
          </p:blipFill>
          <p:spPr>
            <a:xfrm>
              <a:off x="8144000" y="3981938"/>
              <a:ext cx="1000000" cy="2085714"/>
            </a:xfrm>
            <a:prstGeom prst="rect">
              <a:avLst/>
            </a:prstGeom>
            <a:noFill/>
            <a:ln>
              <a:noFill/>
            </a:ln>
          </p:spPr>
        </p:pic>
        <p:sp>
          <p:nvSpPr>
            <p:cNvPr id="707" name="Google Shape;707;p16"/>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2" name="Shape 712"/>
        <p:cNvGrpSpPr/>
        <p:nvPr/>
      </p:nvGrpSpPr>
      <p:grpSpPr>
        <a:xfrm>
          <a:off x="0" y="0"/>
          <a:ext cx="0" cy="0"/>
          <a:chOff x="0" y="0"/>
          <a:chExt cx="0" cy="0"/>
        </a:xfrm>
      </p:grpSpPr>
      <p:pic>
        <p:nvPicPr>
          <p:cNvPr id="713" name="Google Shape;713;p17"/>
          <p:cNvPicPr preferRelativeResize="0"/>
          <p:nvPr/>
        </p:nvPicPr>
        <p:blipFill rotWithShape="1">
          <a:blip r:embed="rId3">
            <a:alphaModFix/>
          </a:blip>
          <a:srcRect b="0" l="2463" r="2463" t="0"/>
          <a:stretch/>
        </p:blipFill>
        <p:spPr>
          <a:xfrm>
            <a:off x="-16528" y="1"/>
            <a:ext cx="9178686" cy="5173107"/>
          </a:xfrm>
          <a:prstGeom prst="rect">
            <a:avLst/>
          </a:prstGeom>
          <a:noFill/>
          <a:ln>
            <a:noFill/>
          </a:ln>
        </p:spPr>
      </p:pic>
      <p:sp>
        <p:nvSpPr>
          <p:cNvPr id="714" name="Google Shape;714;p17"/>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715" name="Google Shape;715;p17"/>
          <p:cNvSpPr/>
          <p:nvPr/>
        </p:nvSpPr>
        <p:spPr>
          <a:xfrm>
            <a:off x="282163" y="3480376"/>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grpSp>
        <p:nvGrpSpPr>
          <p:cNvPr id="716" name="Google Shape;716;p17"/>
          <p:cNvGrpSpPr/>
          <p:nvPr/>
        </p:nvGrpSpPr>
        <p:grpSpPr>
          <a:xfrm>
            <a:off x="1197352" y="3148766"/>
            <a:ext cx="1095375" cy="1085850"/>
            <a:chOff x="708727" y="2738437"/>
            <a:chExt cx="1095375" cy="1085850"/>
          </a:xfrm>
        </p:grpSpPr>
        <p:sp>
          <p:nvSpPr>
            <p:cNvPr id="717" name="Google Shape;717;p17"/>
            <p:cNvSpPr/>
            <p:nvPr/>
          </p:nvSpPr>
          <p:spPr>
            <a:xfrm>
              <a:off x="708727" y="2738437"/>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718" name="Google Shape;718;p17"/>
            <p:cNvPicPr preferRelativeResize="0"/>
            <p:nvPr/>
          </p:nvPicPr>
          <p:blipFill rotWithShape="1">
            <a:blip r:embed="rId4">
              <a:alphaModFix/>
            </a:blip>
            <a:srcRect b="0" l="0" r="0" t="0"/>
            <a:stretch/>
          </p:blipFill>
          <p:spPr>
            <a:xfrm>
              <a:off x="947128" y="2886124"/>
              <a:ext cx="600000" cy="790476"/>
            </a:xfrm>
            <a:prstGeom prst="rect">
              <a:avLst/>
            </a:prstGeom>
            <a:noFill/>
            <a:ln>
              <a:noFill/>
            </a:ln>
          </p:spPr>
        </p:pic>
      </p:grpSp>
      <p:sp>
        <p:nvSpPr>
          <p:cNvPr id="719" name="Google Shape;719;p17"/>
          <p:cNvSpPr/>
          <p:nvPr/>
        </p:nvSpPr>
        <p:spPr>
          <a:xfrm>
            <a:off x="783772" y="2060860"/>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Pearlized Mid Sheen</a:t>
            </a:r>
            <a:endParaRPr/>
          </a:p>
        </p:txBody>
      </p:sp>
      <p:sp>
        <p:nvSpPr>
          <p:cNvPr id="720" name="Google Shape;720;p17"/>
          <p:cNvSpPr/>
          <p:nvPr/>
        </p:nvSpPr>
        <p:spPr>
          <a:xfrm>
            <a:off x="2035753" y="1811110"/>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721" name="Google Shape;721;p17"/>
          <p:cNvPicPr preferRelativeResize="0"/>
          <p:nvPr/>
        </p:nvPicPr>
        <p:blipFill rotWithShape="1">
          <a:blip r:embed="rId5">
            <a:alphaModFix/>
          </a:blip>
          <a:srcRect b="0" l="0" r="0" t="0"/>
          <a:stretch/>
        </p:blipFill>
        <p:spPr>
          <a:xfrm>
            <a:off x="2341999" y="2046944"/>
            <a:ext cx="559207" cy="576153"/>
          </a:xfrm>
          <a:prstGeom prst="rect">
            <a:avLst/>
          </a:prstGeom>
          <a:noFill/>
          <a:ln>
            <a:noFill/>
          </a:ln>
        </p:spPr>
      </p:pic>
      <p:sp>
        <p:nvSpPr>
          <p:cNvPr id="722" name="Google Shape;722;p17"/>
          <p:cNvSpPr/>
          <p:nvPr/>
        </p:nvSpPr>
        <p:spPr>
          <a:xfrm>
            <a:off x="3830257" y="76976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11-12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723" name="Google Shape;723;p17"/>
          <p:cNvSpPr/>
          <p:nvPr/>
        </p:nvSpPr>
        <p:spPr>
          <a:xfrm>
            <a:off x="2855357" y="516792"/>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724" name="Google Shape;724;p17"/>
          <p:cNvGrpSpPr/>
          <p:nvPr/>
        </p:nvGrpSpPr>
        <p:grpSpPr>
          <a:xfrm>
            <a:off x="3139009" y="818189"/>
            <a:ext cx="546883" cy="468541"/>
            <a:chOff x="2589132" y="899362"/>
            <a:chExt cx="546883" cy="468541"/>
          </a:xfrm>
        </p:grpSpPr>
        <p:cxnSp>
          <p:nvCxnSpPr>
            <p:cNvPr id="725" name="Google Shape;725;p17"/>
            <p:cNvCxnSpPr/>
            <p:nvPr/>
          </p:nvCxnSpPr>
          <p:spPr>
            <a:xfrm flipH="1" rot="-5400000">
              <a:off x="2589132" y="899362"/>
              <a:ext cx="454024" cy="454024"/>
            </a:xfrm>
            <a:prstGeom prst="bentConnector3">
              <a:avLst>
                <a:gd fmla="val 118229" name="adj1"/>
              </a:avLst>
            </a:prstGeom>
            <a:noFill/>
            <a:ln cap="flat" cmpd="sng" w="19050">
              <a:solidFill>
                <a:schemeClr val="dk1"/>
              </a:solidFill>
              <a:prstDash val="solid"/>
              <a:miter lim="800000"/>
              <a:headEnd len="med" w="med" type="triangle"/>
              <a:tailEnd len="med" w="med" type="triangle"/>
            </a:ln>
          </p:spPr>
        </p:cxnSp>
        <p:sp>
          <p:nvSpPr>
            <p:cNvPr id="726" name="Google Shape;726;p17"/>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mts</a:t>
              </a:r>
              <a:r>
                <a:rPr baseline="30000" lang="en-IN" sz="1400">
                  <a:solidFill>
                    <a:schemeClr val="lt1"/>
                  </a:solidFill>
                  <a:latin typeface="Arial"/>
                  <a:ea typeface="Arial"/>
                  <a:cs typeface="Arial"/>
                  <a:sym typeface="Arial"/>
                </a:rPr>
                <a:t>2</a:t>
              </a:r>
              <a:endParaRPr/>
            </a:p>
          </p:txBody>
        </p:sp>
        <p:cxnSp>
          <p:nvCxnSpPr>
            <p:cNvPr id="727" name="Google Shape;727;p17"/>
            <p:cNvCxnSpPr/>
            <p:nvPr/>
          </p:nvCxnSpPr>
          <p:spPr>
            <a:xfrm flipH="1" rot="-5400000">
              <a:off x="2652367" y="913879"/>
              <a:ext cx="454024" cy="454024"/>
            </a:xfrm>
            <a:prstGeom prst="bentConnector3">
              <a:avLst>
                <a:gd fmla="val 21725" name="adj1"/>
              </a:avLst>
            </a:prstGeom>
            <a:noFill/>
            <a:ln cap="flat" cmpd="sng" w="19050">
              <a:solidFill>
                <a:schemeClr val="dk1"/>
              </a:solidFill>
              <a:prstDash val="solid"/>
              <a:miter lim="800000"/>
              <a:headEnd len="med" w="med" type="triangle"/>
              <a:tailEnd len="med" w="med" type="triangle"/>
            </a:ln>
          </p:spPr>
        </p:cxnSp>
      </p:grpSp>
      <p:sp>
        <p:nvSpPr>
          <p:cNvPr id="728" name="Google Shape;728;p17"/>
          <p:cNvSpPr/>
          <p:nvPr/>
        </p:nvSpPr>
        <p:spPr>
          <a:xfrm>
            <a:off x="6040719" y="871876"/>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Drying time:</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 2-3 hrs</a:t>
            </a:r>
            <a:endParaRPr/>
          </a:p>
        </p:txBody>
      </p:sp>
      <p:sp>
        <p:nvSpPr>
          <p:cNvPr id="729" name="Google Shape;729;p17"/>
          <p:cNvSpPr/>
          <p:nvPr/>
        </p:nvSpPr>
        <p:spPr>
          <a:xfrm>
            <a:off x="5066144" y="5607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Stopwatch with solid fill" id="730" name="Google Shape;730;p17"/>
          <p:cNvPicPr preferRelativeResize="0"/>
          <p:nvPr/>
        </p:nvPicPr>
        <p:blipFill rotWithShape="1">
          <a:blip r:embed="rId6">
            <a:alphaModFix/>
          </a:blip>
          <a:srcRect b="0" l="0" r="0" t="0"/>
          <a:stretch/>
        </p:blipFill>
        <p:spPr>
          <a:xfrm>
            <a:off x="5255673" y="697913"/>
            <a:ext cx="689580" cy="689580"/>
          </a:xfrm>
          <a:prstGeom prst="rect">
            <a:avLst/>
          </a:prstGeom>
          <a:noFill/>
          <a:ln>
            <a:noFill/>
          </a:ln>
        </p:spPr>
      </p:pic>
      <p:sp>
        <p:nvSpPr>
          <p:cNvPr id="731" name="Google Shape;731;p17"/>
          <p:cNvSpPr/>
          <p:nvPr/>
        </p:nvSpPr>
        <p:spPr>
          <a:xfrm>
            <a:off x="7126577" y="2106909"/>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&gt;2500 shades</a:t>
            </a:r>
            <a:endParaRPr/>
          </a:p>
        </p:txBody>
      </p:sp>
      <p:sp>
        <p:nvSpPr>
          <p:cNvPr id="732" name="Google Shape;732;p17"/>
          <p:cNvSpPr/>
          <p:nvPr/>
        </p:nvSpPr>
        <p:spPr>
          <a:xfrm>
            <a:off x="6221024" y="1810272"/>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733" name="Google Shape;733;p17"/>
          <p:cNvPicPr preferRelativeResize="0"/>
          <p:nvPr/>
        </p:nvPicPr>
        <p:blipFill rotWithShape="1">
          <a:blip r:embed="rId7">
            <a:alphaModFix/>
          </a:blip>
          <a:srcRect b="0" l="0" r="0" t="0"/>
          <a:stretch/>
        </p:blipFill>
        <p:spPr>
          <a:xfrm>
            <a:off x="6489076" y="2021311"/>
            <a:ext cx="570350" cy="570350"/>
          </a:xfrm>
          <a:prstGeom prst="rect">
            <a:avLst/>
          </a:prstGeom>
          <a:noFill/>
          <a:ln>
            <a:noFill/>
          </a:ln>
        </p:spPr>
      </p:pic>
      <p:sp>
        <p:nvSpPr>
          <p:cNvPr id="734" name="Google Shape;734;p17"/>
          <p:cNvSpPr/>
          <p:nvPr/>
        </p:nvSpPr>
        <p:spPr>
          <a:xfrm>
            <a:off x="7817484" y="349207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1L, 5L &amp; 18 L</a:t>
            </a:r>
            <a:endParaRPr/>
          </a:p>
        </p:txBody>
      </p:sp>
      <p:sp>
        <p:nvSpPr>
          <p:cNvPr id="735" name="Google Shape;735;p17"/>
          <p:cNvSpPr/>
          <p:nvPr/>
        </p:nvSpPr>
        <p:spPr>
          <a:xfrm>
            <a:off x="6909803" y="310716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736" name="Google Shape;736;p17"/>
          <p:cNvPicPr preferRelativeResize="0"/>
          <p:nvPr/>
        </p:nvPicPr>
        <p:blipFill rotWithShape="1">
          <a:blip r:embed="rId8">
            <a:alphaModFix/>
          </a:blip>
          <a:srcRect b="0" l="0" r="0" t="0"/>
          <a:stretch/>
        </p:blipFill>
        <p:spPr>
          <a:xfrm>
            <a:off x="7240016" y="3349078"/>
            <a:ext cx="577468" cy="602216"/>
          </a:xfrm>
          <a:prstGeom prst="rect">
            <a:avLst/>
          </a:prstGeom>
          <a:noFill/>
          <a:ln>
            <a:noFill/>
          </a:ln>
        </p:spPr>
      </p:pic>
      <p:pic>
        <p:nvPicPr>
          <p:cNvPr id="737" name="Google Shape;737;p17"/>
          <p:cNvPicPr preferRelativeResize="0"/>
          <p:nvPr/>
        </p:nvPicPr>
        <p:blipFill rotWithShape="1">
          <a:blip r:embed="rId9">
            <a:alphaModFix/>
          </a:blip>
          <a:srcRect b="10592" l="0" r="0" t="0"/>
          <a:stretch/>
        </p:blipFill>
        <p:spPr>
          <a:xfrm>
            <a:off x="3684093" y="1767592"/>
            <a:ext cx="2221126" cy="2534276"/>
          </a:xfrm>
          <a:prstGeom prst="rect">
            <a:avLst/>
          </a:prstGeom>
          <a:noFill/>
          <a:ln>
            <a:noFill/>
          </a:ln>
          <a:effectLst>
            <a:outerShdw blurRad="330200" kx="1200000" rotWithShape="0" algn="br" dir="16080000" dist="266700" sy="23000">
              <a:srgbClr val="000000">
                <a:alpha val="60000"/>
              </a:srgbClr>
            </a:outerShdw>
          </a:effectLst>
        </p:spPr>
      </p:pic>
      <p:sp>
        <p:nvSpPr>
          <p:cNvPr id="738" name="Google Shape;738;p17"/>
          <p:cNvSpPr txBox="1"/>
          <p:nvPr/>
        </p:nvSpPr>
        <p:spPr>
          <a:xfrm>
            <a:off x="2817954" y="4652296"/>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3" name="Shape 743"/>
        <p:cNvGrpSpPr/>
        <p:nvPr/>
      </p:nvGrpSpPr>
      <p:grpSpPr>
        <a:xfrm>
          <a:off x="0" y="0"/>
          <a:ext cx="0" cy="0"/>
          <a:chOff x="0" y="0"/>
          <a:chExt cx="0" cy="0"/>
        </a:xfrm>
      </p:grpSpPr>
      <p:pic>
        <p:nvPicPr>
          <p:cNvPr id="744" name="Google Shape;744;p18"/>
          <p:cNvPicPr preferRelativeResize="0"/>
          <p:nvPr/>
        </p:nvPicPr>
        <p:blipFill rotWithShape="1">
          <a:blip r:embed="rId3">
            <a:alphaModFix/>
          </a:blip>
          <a:srcRect b="0" l="0" r="0" t="0"/>
          <a:stretch/>
        </p:blipFill>
        <p:spPr>
          <a:xfrm>
            <a:off x="0" y="3065"/>
            <a:ext cx="9144000" cy="5137372"/>
          </a:xfrm>
          <a:prstGeom prst="rect">
            <a:avLst/>
          </a:prstGeom>
          <a:noFill/>
          <a:ln>
            <a:noFill/>
          </a:ln>
        </p:spPr>
      </p:pic>
      <p:sp>
        <p:nvSpPr>
          <p:cNvPr id="745" name="Google Shape;745;p18"/>
          <p:cNvSpPr txBox="1"/>
          <p:nvPr/>
        </p:nvSpPr>
        <p:spPr>
          <a:xfrm>
            <a:off x="242436" y="255299"/>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Results</a:t>
            </a:r>
            <a:endParaRPr/>
          </a:p>
        </p:txBody>
      </p:sp>
      <p:pic>
        <p:nvPicPr>
          <p:cNvPr id="746" name="Google Shape;746;p18"/>
          <p:cNvPicPr preferRelativeResize="0"/>
          <p:nvPr/>
        </p:nvPicPr>
        <p:blipFill rotWithShape="1">
          <a:blip r:embed="rId4">
            <a:alphaModFix/>
          </a:blip>
          <a:srcRect b="0" l="0" r="0" t="0"/>
          <a:stretch/>
        </p:blipFill>
        <p:spPr>
          <a:xfrm>
            <a:off x="6420985" y="0"/>
            <a:ext cx="2339975" cy="5143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19"/>
          <p:cNvPicPr preferRelativeResize="0"/>
          <p:nvPr/>
        </p:nvPicPr>
        <p:blipFill rotWithShape="1">
          <a:blip r:embed="rId3">
            <a:alphaModFix/>
          </a:blip>
          <a:srcRect b="0" l="0" r="0" t="0"/>
          <a:stretch/>
        </p:blipFill>
        <p:spPr>
          <a:xfrm>
            <a:off x="0" y="6402"/>
            <a:ext cx="9144000" cy="5130696"/>
          </a:xfrm>
          <a:prstGeom prst="rect">
            <a:avLst/>
          </a:prstGeom>
          <a:noFill/>
          <a:ln>
            <a:noFill/>
          </a:ln>
        </p:spPr>
      </p:pic>
      <p:sp>
        <p:nvSpPr>
          <p:cNvPr id="752" name="Google Shape;752;p19"/>
          <p:cNvSpPr/>
          <p:nvPr/>
        </p:nvSpPr>
        <p:spPr>
          <a:xfrm>
            <a:off x="361" y="2940960"/>
            <a:ext cx="6768127" cy="836272"/>
          </a:xfrm>
          <a:prstGeom prst="ellipse">
            <a:avLst/>
          </a:prstGeom>
          <a:solidFill>
            <a:srgbClr val="000000">
              <a:alpha val="55686"/>
            </a:srgbClr>
          </a:solidFill>
          <a:ln cap="flat" cmpd="sng" w="12600">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753" name="Google Shape;753;p19"/>
          <p:cNvPicPr preferRelativeResize="0"/>
          <p:nvPr/>
        </p:nvPicPr>
        <p:blipFill rotWithShape="1">
          <a:blip r:embed="rId4">
            <a:alphaModFix/>
          </a:blip>
          <a:srcRect b="0" l="0" r="0" t="0"/>
          <a:stretch/>
        </p:blipFill>
        <p:spPr>
          <a:xfrm>
            <a:off x="6626856" y="2184820"/>
            <a:ext cx="2523439" cy="2927298"/>
          </a:xfrm>
          <a:prstGeom prst="rect">
            <a:avLst/>
          </a:prstGeom>
          <a:noFill/>
          <a:ln>
            <a:noFill/>
          </a:ln>
        </p:spPr>
      </p:pic>
      <p:pic>
        <p:nvPicPr>
          <p:cNvPr id="754" name="Google Shape;754;p19"/>
          <p:cNvPicPr preferRelativeResize="0"/>
          <p:nvPr/>
        </p:nvPicPr>
        <p:blipFill rotWithShape="1">
          <a:blip r:embed="rId5">
            <a:alphaModFix/>
          </a:blip>
          <a:srcRect b="0" l="0" r="0" t="0"/>
          <a:stretch/>
        </p:blipFill>
        <p:spPr>
          <a:xfrm>
            <a:off x="404885" y="1941643"/>
            <a:ext cx="1510677" cy="1510677"/>
          </a:xfrm>
          <a:prstGeom prst="rect">
            <a:avLst/>
          </a:prstGeom>
          <a:noFill/>
          <a:ln>
            <a:noFill/>
          </a:ln>
          <a:effectLst>
            <a:outerShdw blurRad="76200" kx="1200000" rotWithShape="0" algn="br" sy="23000">
              <a:srgbClr val="000000">
                <a:alpha val="20000"/>
              </a:srgbClr>
            </a:outerShdw>
          </a:effectLst>
        </p:spPr>
      </p:pic>
      <p:pic>
        <p:nvPicPr>
          <p:cNvPr id="755" name="Google Shape;755;p19"/>
          <p:cNvPicPr preferRelativeResize="0"/>
          <p:nvPr/>
        </p:nvPicPr>
        <p:blipFill rotWithShape="1">
          <a:blip r:embed="rId6">
            <a:alphaModFix/>
          </a:blip>
          <a:srcRect b="10522" l="0" r="0" t="0"/>
          <a:stretch/>
        </p:blipFill>
        <p:spPr>
          <a:xfrm>
            <a:off x="1945790" y="1805445"/>
            <a:ext cx="1318771" cy="1651080"/>
          </a:xfrm>
          <a:prstGeom prst="rect">
            <a:avLst/>
          </a:prstGeom>
          <a:noFill/>
          <a:ln>
            <a:noFill/>
          </a:ln>
          <a:effectLst>
            <a:outerShdw blurRad="76200" kx="1200000" rotWithShape="0" algn="br" sy="23000">
              <a:srgbClr val="000000">
                <a:alpha val="20000"/>
              </a:srgbClr>
            </a:outerShdw>
          </a:effectLst>
        </p:spPr>
      </p:pic>
      <p:pic>
        <p:nvPicPr>
          <p:cNvPr id="756" name="Google Shape;756;p19"/>
          <p:cNvPicPr preferRelativeResize="0"/>
          <p:nvPr/>
        </p:nvPicPr>
        <p:blipFill rotWithShape="1">
          <a:blip r:embed="rId7">
            <a:alphaModFix/>
          </a:blip>
          <a:srcRect b="0" l="2093" r="2092" t="0"/>
          <a:stretch/>
        </p:blipFill>
        <p:spPr>
          <a:xfrm>
            <a:off x="5240602" y="1761614"/>
            <a:ext cx="1178941" cy="1633397"/>
          </a:xfrm>
          <a:prstGeom prst="rect">
            <a:avLst/>
          </a:prstGeom>
          <a:noFill/>
          <a:ln>
            <a:noFill/>
          </a:ln>
          <a:effectLst>
            <a:outerShdw blurRad="76200" kx="1200000" rotWithShape="0" algn="br" sy="23000">
              <a:srgbClr val="000000">
                <a:alpha val="20000"/>
              </a:srgbClr>
            </a:outerShdw>
          </a:effectLst>
        </p:spPr>
      </p:pic>
      <p:sp>
        <p:nvSpPr>
          <p:cNvPr id="757" name="Google Shape;757;p19"/>
          <p:cNvSpPr/>
          <p:nvPr/>
        </p:nvSpPr>
        <p:spPr>
          <a:xfrm>
            <a:off x="295615" y="937355"/>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Better Living Air Clean Biobased</a:t>
            </a:r>
            <a:endParaRPr/>
          </a:p>
        </p:txBody>
      </p:sp>
      <p:sp>
        <p:nvSpPr>
          <p:cNvPr id="758" name="Google Shape;758;p19"/>
          <p:cNvSpPr/>
          <p:nvPr/>
        </p:nvSpPr>
        <p:spPr>
          <a:xfrm>
            <a:off x="1965830" y="937354"/>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Ambiance Pearl Glo</a:t>
            </a:r>
            <a:endParaRPr/>
          </a:p>
        </p:txBody>
      </p:sp>
      <p:sp>
        <p:nvSpPr>
          <p:cNvPr id="759" name="Google Shape;759;p19"/>
          <p:cNvSpPr/>
          <p:nvPr/>
        </p:nvSpPr>
        <p:spPr>
          <a:xfrm>
            <a:off x="3612181" y="950159"/>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EasyClean Plus /EasyClean</a:t>
            </a:r>
            <a:endParaRPr/>
          </a:p>
        </p:txBody>
      </p:sp>
      <p:sp>
        <p:nvSpPr>
          <p:cNvPr id="760" name="Google Shape;760;p19"/>
          <p:cNvSpPr/>
          <p:nvPr/>
        </p:nvSpPr>
        <p:spPr>
          <a:xfrm>
            <a:off x="5258531" y="937352"/>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Pentalite </a:t>
            </a:r>
            <a:endParaRPr/>
          </a:p>
        </p:txBody>
      </p:sp>
      <p:sp>
        <p:nvSpPr>
          <p:cNvPr id="761" name="Google Shape;761;p19"/>
          <p:cNvSpPr/>
          <p:nvPr/>
        </p:nvSpPr>
        <p:spPr>
          <a:xfrm>
            <a:off x="928914" y="3648470"/>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2" name="Google Shape;762;p19"/>
          <p:cNvSpPr/>
          <p:nvPr/>
        </p:nvSpPr>
        <p:spPr>
          <a:xfrm>
            <a:off x="1775265" y="3700541"/>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3" name="Google Shape;763;p19"/>
          <p:cNvSpPr/>
          <p:nvPr/>
        </p:nvSpPr>
        <p:spPr>
          <a:xfrm>
            <a:off x="5788447" y="3606779"/>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4" name="Google Shape;764;p19"/>
          <p:cNvSpPr/>
          <p:nvPr/>
        </p:nvSpPr>
        <p:spPr>
          <a:xfrm>
            <a:off x="5178572" y="3697699"/>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765" name="Google Shape;765;p19"/>
          <p:cNvSpPr txBox="1"/>
          <p:nvPr/>
        </p:nvSpPr>
        <p:spPr>
          <a:xfrm>
            <a:off x="151956" y="114537"/>
            <a:ext cx="71555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INTERIOR PREMIUM WALL PAINT</a:t>
            </a:r>
            <a:endParaRPr/>
          </a:p>
        </p:txBody>
      </p:sp>
      <p:grpSp>
        <p:nvGrpSpPr>
          <p:cNvPr id="766" name="Google Shape;766;p19"/>
          <p:cNvGrpSpPr/>
          <p:nvPr/>
        </p:nvGrpSpPr>
        <p:grpSpPr>
          <a:xfrm>
            <a:off x="3455709" y="1861132"/>
            <a:ext cx="1894112" cy="1651676"/>
            <a:chOff x="3455708" y="1861132"/>
            <a:chExt cx="1894112" cy="1651676"/>
          </a:xfrm>
        </p:grpSpPr>
        <p:pic>
          <p:nvPicPr>
            <p:cNvPr id="767" name="Google Shape;767;p19"/>
            <p:cNvPicPr preferRelativeResize="0"/>
            <p:nvPr/>
          </p:nvPicPr>
          <p:blipFill rotWithShape="1">
            <a:blip r:embed="rId8">
              <a:alphaModFix/>
            </a:blip>
            <a:srcRect b="0" l="0" r="0" t="0"/>
            <a:stretch/>
          </p:blipFill>
          <p:spPr>
            <a:xfrm>
              <a:off x="3455708" y="1861132"/>
              <a:ext cx="1175658" cy="1633397"/>
            </a:xfrm>
            <a:prstGeom prst="rect">
              <a:avLst/>
            </a:prstGeom>
            <a:noFill/>
            <a:ln>
              <a:noFill/>
            </a:ln>
            <a:effectLst>
              <a:outerShdw blurRad="76200" kx="1200000" rotWithShape="0" algn="br" sy="23000">
                <a:srgbClr val="000000">
                  <a:alpha val="20000"/>
                </a:srgbClr>
              </a:outerShdw>
            </a:effectLst>
          </p:spPr>
        </p:pic>
        <p:pic>
          <p:nvPicPr>
            <p:cNvPr id="768" name="Google Shape;768;p19"/>
            <p:cNvPicPr preferRelativeResize="0"/>
            <p:nvPr/>
          </p:nvPicPr>
          <p:blipFill rotWithShape="1">
            <a:blip r:embed="rId9">
              <a:alphaModFix/>
            </a:blip>
            <a:srcRect b="0" l="0" r="0" t="0"/>
            <a:stretch/>
          </p:blipFill>
          <p:spPr>
            <a:xfrm>
              <a:off x="4171604" y="2030755"/>
              <a:ext cx="1178216" cy="1482053"/>
            </a:xfrm>
            <a:prstGeom prst="rect">
              <a:avLst/>
            </a:prstGeom>
            <a:noFill/>
            <a:ln>
              <a:noFill/>
            </a:ln>
            <a:effectLst>
              <a:outerShdw blurRad="76200" kx="1200000" rotWithShape="0" algn="br" sy="23000">
                <a:srgbClr val="000000">
                  <a:alpha val="20000"/>
                </a:srgbClr>
              </a:outerShdw>
            </a:effectLst>
          </p:spPr>
        </p:pic>
      </p:grpSp>
      <p:sp>
        <p:nvSpPr>
          <p:cNvPr id="769" name="Google Shape;769;p19"/>
          <p:cNvSpPr txBox="1"/>
          <p:nvPr/>
        </p:nvSpPr>
        <p:spPr>
          <a:xfrm>
            <a:off x="1995850" y="3935884"/>
            <a:ext cx="7162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Calibri"/>
                <a:ea typeface="Calibri"/>
                <a:cs typeface="Calibri"/>
                <a:sym typeface="Calibri"/>
              </a:rPr>
              <a:t>Click on each type to learn more</a:t>
            </a:r>
            <a:endParaRPr sz="1800">
              <a:solidFill>
                <a:schemeClr val="dk1"/>
              </a:solidFill>
              <a:latin typeface="Arial"/>
              <a:ea typeface="Arial"/>
              <a:cs typeface="Arial"/>
              <a:sym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pic>
        <p:nvPicPr>
          <p:cNvPr id="473" name="Google Shape;473;p2"/>
          <p:cNvPicPr preferRelativeResize="0"/>
          <p:nvPr/>
        </p:nvPicPr>
        <p:blipFill rotWithShape="1">
          <a:blip r:embed="rId3">
            <a:alphaModFix/>
          </a:blip>
          <a:srcRect b="0" l="0" r="0" t="0"/>
          <a:stretch/>
        </p:blipFill>
        <p:spPr>
          <a:xfrm>
            <a:off x="0" y="1739"/>
            <a:ext cx="9144000" cy="5140024"/>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4" name="Shape 774"/>
        <p:cNvGrpSpPr/>
        <p:nvPr/>
      </p:nvGrpSpPr>
      <p:grpSpPr>
        <a:xfrm>
          <a:off x="0" y="0"/>
          <a:ext cx="0" cy="0"/>
          <a:chOff x="0" y="0"/>
          <a:chExt cx="0" cy="0"/>
        </a:xfrm>
      </p:grpSpPr>
      <p:pic>
        <p:nvPicPr>
          <p:cNvPr id="775" name="Google Shape;775;p20"/>
          <p:cNvPicPr preferRelativeResize="0"/>
          <p:nvPr/>
        </p:nvPicPr>
        <p:blipFill rotWithShape="1">
          <a:blip r:embed="rId3">
            <a:alphaModFix/>
          </a:blip>
          <a:srcRect b="9193" l="0" r="0" t="0"/>
          <a:stretch/>
        </p:blipFill>
        <p:spPr>
          <a:xfrm>
            <a:off x="1" y="0"/>
            <a:ext cx="8513361" cy="5143500"/>
          </a:xfrm>
          <a:prstGeom prst="rect">
            <a:avLst/>
          </a:prstGeom>
          <a:noFill/>
          <a:ln>
            <a:noFill/>
          </a:ln>
        </p:spPr>
      </p:pic>
      <p:sp>
        <p:nvSpPr>
          <p:cNvPr id="776" name="Google Shape;776;p20"/>
          <p:cNvSpPr txBox="1"/>
          <p:nvPr/>
        </p:nvSpPr>
        <p:spPr>
          <a:xfrm>
            <a:off x="160528" y="1863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Problem Statement:</a:t>
            </a:r>
            <a:endParaRPr/>
          </a:p>
        </p:txBody>
      </p:sp>
      <p:sp>
        <p:nvSpPr>
          <p:cNvPr id="777" name="Google Shape;777;p20"/>
          <p:cNvSpPr/>
          <p:nvPr/>
        </p:nvSpPr>
        <p:spPr>
          <a:xfrm>
            <a:off x="8513362" y="0"/>
            <a:ext cx="630639" cy="5143500"/>
          </a:xfrm>
          <a:prstGeom prst="rect">
            <a:avLst/>
          </a:prstGeom>
          <a:solidFill>
            <a:srgbClr val="CFA78D"/>
          </a:solidFill>
          <a:ln cap="flat" cmpd="sng" w="12700">
            <a:solidFill>
              <a:srgbClr val="CFA78D"/>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778" name="Google Shape;778;p20"/>
          <p:cNvGrpSpPr/>
          <p:nvPr/>
        </p:nvGrpSpPr>
        <p:grpSpPr>
          <a:xfrm>
            <a:off x="8513362" y="3762246"/>
            <a:ext cx="590880" cy="1162112"/>
            <a:chOff x="8144000" y="3981938"/>
            <a:chExt cx="1000000" cy="2085714"/>
          </a:xfrm>
        </p:grpSpPr>
        <p:pic>
          <p:nvPicPr>
            <p:cNvPr id="779" name="Google Shape;779;p20"/>
            <p:cNvPicPr preferRelativeResize="0"/>
            <p:nvPr/>
          </p:nvPicPr>
          <p:blipFill rotWithShape="1">
            <a:blip r:embed="rId4">
              <a:alphaModFix/>
            </a:blip>
            <a:srcRect b="0" l="0" r="0" t="0"/>
            <a:stretch/>
          </p:blipFill>
          <p:spPr>
            <a:xfrm>
              <a:off x="8144000" y="3981938"/>
              <a:ext cx="1000000" cy="2085714"/>
            </a:xfrm>
            <a:prstGeom prst="rect">
              <a:avLst/>
            </a:prstGeom>
            <a:noFill/>
            <a:ln>
              <a:noFill/>
            </a:ln>
          </p:spPr>
        </p:pic>
        <p:sp>
          <p:nvSpPr>
            <p:cNvPr id="780" name="Google Shape;780;p20"/>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5" name="Shape 785"/>
        <p:cNvGrpSpPr/>
        <p:nvPr/>
      </p:nvGrpSpPr>
      <p:grpSpPr>
        <a:xfrm>
          <a:off x="0" y="0"/>
          <a:ext cx="0" cy="0"/>
          <a:chOff x="0" y="0"/>
          <a:chExt cx="0" cy="0"/>
        </a:xfrm>
      </p:grpSpPr>
      <p:pic>
        <p:nvPicPr>
          <p:cNvPr id="786" name="Google Shape;786;p21"/>
          <p:cNvPicPr preferRelativeResize="0"/>
          <p:nvPr/>
        </p:nvPicPr>
        <p:blipFill rotWithShape="1">
          <a:blip r:embed="rId3">
            <a:alphaModFix/>
          </a:blip>
          <a:srcRect b="0" l="0" r="0" t="0"/>
          <a:stretch/>
        </p:blipFill>
        <p:spPr>
          <a:xfrm>
            <a:off x="1" y="0"/>
            <a:ext cx="9213669" cy="6126809"/>
          </a:xfrm>
          <a:prstGeom prst="rect">
            <a:avLst/>
          </a:prstGeom>
          <a:noFill/>
          <a:ln>
            <a:noFill/>
          </a:ln>
        </p:spPr>
      </p:pic>
      <p:sp>
        <p:nvSpPr>
          <p:cNvPr id="787" name="Google Shape;787;p21"/>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788" name="Google Shape;788;p21"/>
          <p:cNvSpPr txBox="1"/>
          <p:nvPr/>
        </p:nvSpPr>
        <p:spPr>
          <a:xfrm>
            <a:off x="4627156" y="3063403"/>
            <a:ext cx="1799771" cy="1938992"/>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Dulux EasyClean Plus and</a:t>
            </a:r>
            <a:endParaRPr/>
          </a:p>
          <a:p>
            <a:pPr indent="0" lvl="0" marL="0" marR="0" rtl="0" algn="l">
              <a:spcBef>
                <a:spcPts val="0"/>
              </a:spcBef>
              <a:spcAft>
                <a:spcPts val="0"/>
              </a:spcAft>
              <a:buNone/>
            </a:pPr>
            <a:r>
              <a:rPr b="1" lang="en-IN" sz="2400">
                <a:solidFill>
                  <a:schemeClr val="dk1"/>
                </a:solidFill>
                <a:latin typeface="Arial"/>
                <a:ea typeface="Arial"/>
                <a:cs typeface="Arial"/>
                <a:sym typeface="Arial"/>
              </a:rPr>
              <a:t>Dulux EasyClean </a:t>
            </a:r>
            <a:endParaRPr b="1" sz="2400">
              <a:solidFill>
                <a:schemeClr val="dk1"/>
              </a:solidFill>
              <a:latin typeface="Arial"/>
              <a:ea typeface="Arial"/>
              <a:cs typeface="Arial"/>
              <a:sym typeface="Arial"/>
            </a:endParaRPr>
          </a:p>
        </p:txBody>
      </p:sp>
      <p:pic>
        <p:nvPicPr>
          <p:cNvPr id="789" name="Google Shape;789;p21"/>
          <p:cNvPicPr preferRelativeResize="0"/>
          <p:nvPr/>
        </p:nvPicPr>
        <p:blipFill rotWithShape="1">
          <a:blip r:embed="rId4">
            <a:alphaModFix/>
          </a:blip>
          <a:srcRect b="0" l="0" r="0" t="0"/>
          <a:stretch/>
        </p:blipFill>
        <p:spPr>
          <a:xfrm>
            <a:off x="209279" y="2728686"/>
            <a:ext cx="2210379" cy="3070984"/>
          </a:xfrm>
          <a:prstGeom prst="rect">
            <a:avLst/>
          </a:prstGeom>
          <a:noFill/>
          <a:ln>
            <a:noFill/>
          </a:ln>
          <a:effectLst>
            <a:outerShdw blurRad="76200" kx="1200000" rotWithShape="0" algn="br" sy="23000">
              <a:srgbClr val="000000">
                <a:alpha val="20000"/>
              </a:srgbClr>
            </a:outerShdw>
          </a:effectLst>
        </p:spPr>
      </p:pic>
      <p:pic>
        <p:nvPicPr>
          <p:cNvPr id="790" name="Google Shape;790;p21"/>
          <p:cNvPicPr preferRelativeResize="0"/>
          <p:nvPr/>
        </p:nvPicPr>
        <p:blipFill rotWithShape="1">
          <a:blip r:embed="rId5">
            <a:alphaModFix/>
          </a:blip>
          <a:srcRect b="0" l="0" r="0" t="0"/>
          <a:stretch/>
        </p:blipFill>
        <p:spPr>
          <a:xfrm>
            <a:off x="1840413" y="2571751"/>
            <a:ext cx="2523245" cy="3495901"/>
          </a:xfrm>
          <a:prstGeom prst="rect">
            <a:avLst/>
          </a:prstGeom>
          <a:noFill/>
          <a:ln>
            <a:noFill/>
          </a:ln>
          <a:effectLst>
            <a:outerShdw blurRad="76200" kx="1200000" rotWithShape="0" algn="br" sy="23000">
              <a:srgbClr val="000000">
                <a:alpha val="20000"/>
              </a:srgbClr>
            </a:outerShdw>
          </a:effectLst>
        </p:spPr>
      </p:pic>
      <p:pic>
        <p:nvPicPr>
          <p:cNvPr descr="A logo for a brand&#10;&#10;Description automatically generated" id="791" name="Google Shape;791;p21"/>
          <p:cNvPicPr preferRelativeResize="0"/>
          <p:nvPr/>
        </p:nvPicPr>
        <p:blipFill rotWithShape="1">
          <a:blip r:embed="rId6">
            <a:alphaModFix/>
          </a:blip>
          <a:srcRect b="0" l="0" r="0" t="0"/>
          <a:stretch/>
        </p:blipFill>
        <p:spPr>
          <a:xfrm>
            <a:off x="3409833" y="481302"/>
            <a:ext cx="3886200" cy="2181806"/>
          </a:xfrm>
          <a:prstGeom prst="rect">
            <a:avLst/>
          </a:prstGeom>
          <a:noFill/>
          <a:ln>
            <a:noFill/>
          </a:ln>
        </p:spPr>
      </p:pic>
      <p:pic>
        <p:nvPicPr>
          <p:cNvPr id="792" name="Google Shape;792;p21"/>
          <p:cNvPicPr preferRelativeResize="0"/>
          <p:nvPr/>
        </p:nvPicPr>
        <p:blipFill rotWithShape="1">
          <a:blip r:embed="rId7">
            <a:alphaModFix/>
          </a:blip>
          <a:srcRect b="0" l="0" r="0" t="0"/>
          <a:stretch/>
        </p:blipFill>
        <p:spPr>
          <a:xfrm>
            <a:off x="5829490" y="798660"/>
            <a:ext cx="4091925" cy="5268992"/>
          </a:xfrm>
          <a:prstGeom prst="rect">
            <a:avLst/>
          </a:prstGeom>
          <a:noFill/>
          <a:ln>
            <a:noFill/>
          </a:ln>
        </p:spPr>
      </p:pic>
      <p:grpSp>
        <p:nvGrpSpPr>
          <p:cNvPr id="793" name="Google Shape;793;p21"/>
          <p:cNvGrpSpPr/>
          <p:nvPr/>
        </p:nvGrpSpPr>
        <p:grpSpPr>
          <a:xfrm>
            <a:off x="8144000" y="3981938"/>
            <a:ext cx="1000000" cy="2085714"/>
            <a:chOff x="8144000" y="3981938"/>
            <a:chExt cx="1000000" cy="2085714"/>
          </a:xfrm>
        </p:grpSpPr>
        <p:pic>
          <p:nvPicPr>
            <p:cNvPr id="794" name="Google Shape;794;p21"/>
            <p:cNvPicPr preferRelativeResize="0"/>
            <p:nvPr/>
          </p:nvPicPr>
          <p:blipFill rotWithShape="1">
            <a:blip r:embed="rId8">
              <a:alphaModFix/>
            </a:blip>
            <a:srcRect b="0" l="0" r="0" t="0"/>
            <a:stretch/>
          </p:blipFill>
          <p:spPr>
            <a:xfrm>
              <a:off x="8144000" y="3981938"/>
              <a:ext cx="1000000" cy="2085714"/>
            </a:xfrm>
            <a:prstGeom prst="rect">
              <a:avLst/>
            </a:prstGeom>
            <a:noFill/>
            <a:ln>
              <a:noFill/>
            </a:ln>
          </p:spPr>
        </p:pic>
        <p:sp>
          <p:nvSpPr>
            <p:cNvPr id="795" name="Google Shape;795;p21"/>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pic>
        <p:nvPicPr>
          <p:cNvPr id="801" name="Google Shape;801;p22"/>
          <p:cNvPicPr preferRelativeResize="0"/>
          <p:nvPr/>
        </p:nvPicPr>
        <p:blipFill rotWithShape="1">
          <a:blip r:embed="rId3">
            <a:alphaModFix/>
          </a:blip>
          <a:srcRect b="0" l="0" r="0" t="0"/>
          <a:stretch/>
        </p:blipFill>
        <p:spPr>
          <a:xfrm>
            <a:off x="1" y="0"/>
            <a:ext cx="9213669" cy="6126809"/>
          </a:xfrm>
          <a:prstGeom prst="rect">
            <a:avLst/>
          </a:prstGeom>
          <a:noFill/>
          <a:ln>
            <a:noFill/>
          </a:ln>
        </p:spPr>
      </p:pic>
      <p:sp>
        <p:nvSpPr>
          <p:cNvPr id="802" name="Google Shape;802;p22"/>
          <p:cNvSpPr/>
          <p:nvPr/>
        </p:nvSpPr>
        <p:spPr>
          <a:xfrm>
            <a:off x="4752863" y="1671725"/>
            <a:ext cx="4248376" cy="2167197"/>
          </a:xfrm>
          <a:prstGeom prst="roundRect">
            <a:avLst>
              <a:gd fmla="val 10000" name="adj"/>
            </a:avLst>
          </a:prstGeom>
          <a:solidFill>
            <a:srgbClr val="D4E2E8"/>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03" name="Google Shape;803;p22"/>
          <p:cNvSpPr txBox="1"/>
          <p:nvPr/>
        </p:nvSpPr>
        <p:spPr>
          <a:xfrm>
            <a:off x="239827" y="385928"/>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Benefits</a:t>
            </a:r>
            <a:endParaRPr/>
          </a:p>
        </p:txBody>
      </p:sp>
      <p:sp>
        <p:nvSpPr>
          <p:cNvPr id="804" name="Google Shape;804;p22"/>
          <p:cNvSpPr/>
          <p:nvPr/>
        </p:nvSpPr>
        <p:spPr>
          <a:xfrm>
            <a:off x="323625" y="1671725"/>
            <a:ext cx="4248376" cy="2167197"/>
          </a:xfrm>
          <a:prstGeom prst="roundRect">
            <a:avLst>
              <a:gd fmla="val 10000" name="adj"/>
            </a:avLst>
          </a:prstGeom>
          <a:solidFill>
            <a:srgbClr val="D4E2E8"/>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05" name="Google Shape;805;p22"/>
          <p:cNvSpPr/>
          <p:nvPr/>
        </p:nvSpPr>
        <p:spPr>
          <a:xfrm>
            <a:off x="2266951" y="1985066"/>
            <a:ext cx="2190749" cy="315310"/>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Sheen Finish</a:t>
            </a:r>
            <a:endParaRPr/>
          </a:p>
        </p:txBody>
      </p:sp>
      <p:sp>
        <p:nvSpPr>
          <p:cNvPr id="806" name="Google Shape;806;p22"/>
          <p:cNvSpPr/>
          <p:nvPr/>
        </p:nvSpPr>
        <p:spPr>
          <a:xfrm>
            <a:off x="2266951" y="251554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Kidproof+ technology</a:t>
            </a:r>
            <a:endParaRPr sz="1600">
              <a:solidFill>
                <a:schemeClr val="lt1"/>
              </a:solidFill>
              <a:latin typeface="Arial"/>
              <a:ea typeface="Arial"/>
              <a:cs typeface="Arial"/>
              <a:sym typeface="Arial"/>
            </a:endParaRPr>
          </a:p>
        </p:txBody>
      </p:sp>
      <p:pic>
        <p:nvPicPr>
          <p:cNvPr id="807" name="Google Shape;807;p22"/>
          <p:cNvPicPr preferRelativeResize="0"/>
          <p:nvPr/>
        </p:nvPicPr>
        <p:blipFill rotWithShape="1">
          <a:blip r:embed="rId4">
            <a:alphaModFix/>
          </a:blip>
          <a:srcRect b="0" l="11155" r="-2701" t="0"/>
          <a:stretch/>
        </p:blipFill>
        <p:spPr>
          <a:xfrm>
            <a:off x="-84599" y="1958129"/>
            <a:ext cx="1802634" cy="1745460"/>
          </a:xfrm>
          <a:prstGeom prst="rect">
            <a:avLst/>
          </a:prstGeom>
          <a:noFill/>
          <a:ln>
            <a:noFill/>
          </a:ln>
          <a:effectLst>
            <a:outerShdw blurRad="330200" kx="1200000" rotWithShape="0" algn="br" dir="16080000" dist="266700" sy="23000">
              <a:srgbClr val="000000">
                <a:alpha val="60000"/>
              </a:srgbClr>
            </a:outerShdw>
          </a:effectLst>
        </p:spPr>
      </p:pic>
      <p:sp>
        <p:nvSpPr>
          <p:cNvPr id="808" name="Google Shape;808;p22"/>
          <p:cNvSpPr/>
          <p:nvPr/>
        </p:nvSpPr>
        <p:spPr>
          <a:xfrm>
            <a:off x="2266951" y="3031658"/>
            <a:ext cx="2190749" cy="498942"/>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7390" y="83074"/>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Antibacterial and</a:t>
            </a:r>
            <a:endParaRPr/>
          </a:p>
          <a:p>
            <a:pPr indent="0" lvl="0" marL="0" marR="0" rtl="0" algn="l">
              <a:spcBef>
                <a:spcPts val="0"/>
              </a:spcBef>
              <a:spcAft>
                <a:spcPts val="0"/>
              </a:spcAft>
              <a:buNone/>
            </a:pPr>
            <a:r>
              <a:rPr lang="en-IN" sz="1600">
                <a:solidFill>
                  <a:schemeClr val="lt1"/>
                </a:solidFill>
                <a:latin typeface="Open Sans"/>
                <a:ea typeface="Open Sans"/>
                <a:cs typeface="Open Sans"/>
                <a:sym typeface="Open Sans"/>
              </a:rPr>
              <a:t>Anti virus protection</a:t>
            </a:r>
            <a:endParaRPr sz="1600">
              <a:solidFill>
                <a:schemeClr val="lt1"/>
              </a:solidFill>
              <a:latin typeface="Arial"/>
              <a:ea typeface="Arial"/>
              <a:cs typeface="Arial"/>
              <a:sym typeface="Arial"/>
            </a:endParaRPr>
          </a:p>
        </p:txBody>
      </p:sp>
      <p:sp>
        <p:nvSpPr>
          <p:cNvPr id="809" name="Google Shape;809;p22"/>
          <p:cNvSpPr/>
          <p:nvPr/>
        </p:nvSpPr>
        <p:spPr>
          <a:xfrm>
            <a:off x="6696189" y="2086262"/>
            <a:ext cx="2190749" cy="315310"/>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Matt Finish</a:t>
            </a:r>
            <a:endParaRPr/>
          </a:p>
        </p:txBody>
      </p:sp>
      <p:sp>
        <p:nvSpPr>
          <p:cNvPr id="810" name="Google Shape;810;p22"/>
          <p:cNvSpPr/>
          <p:nvPr/>
        </p:nvSpPr>
        <p:spPr>
          <a:xfrm>
            <a:off x="6696189" y="2515548"/>
            <a:ext cx="2190749" cy="399102"/>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ColourGuard Technology, </a:t>
            </a:r>
            <a:r>
              <a:rPr lang="en-IN" sz="1100">
                <a:solidFill>
                  <a:schemeClr val="lt1"/>
                </a:solidFill>
                <a:latin typeface="Open Sans"/>
                <a:ea typeface="Open Sans"/>
                <a:cs typeface="Open Sans"/>
                <a:sym typeface="Open Sans"/>
              </a:rPr>
              <a:t>Easy Cleaning Function </a:t>
            </a:r>
            <a:endParaRPr sz="1100">
              <a:solidFill>
                <a:schemeClr val="lt1"/>
              </a:solidFill>
              <a:latin typeface="Arial"/>
              <a:ea typeface="Arial"/>
              <a:cs typeface="Arial"/>
              <a:sym typeface="Arial"/>
            </a:endParaRPr>
          </a:p>
        </p:txBody>
      </p:sp>
      <p:sp>
        <p:nvSpPr>
          <p:cNvPr id="811" name="Google Shape;811;p22"/>
          <p:cNvSpPr/>
          <p:nvPr/>
        </p:nvSpPr>
        <p:spPr>
          <a:xfrm>
            <a:off x="6696189" y="3031658"/>
            <a:ext cx="2190749" cy="498942"/>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7390" y="83074"/>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Antibacterial protection</a:t>
            </a:r>
            <a:endParaRPr sz="1600">
              <a:solidFill>
                <a:schemeClr val="lt1"/>
              </a:solidFill>
              <a:latin typeface="Arial"/>
              <a:ea typeface="Arial"/>
              <a:cs typeface="Arial"/>
              <a:sym typeface="Arial"/>
            </a:endParaRPr>
          </a:p>
        </p:txBody>
      </p:sp>
      <p:pic>
        <p:nvPicPr>
          <p:cNvPr id="812" name="Google Shape;812;p22"/>
          <p:cNvPicPr preferRelativeResize="0"/>
          <p:nvPr/>
        </p:nvPicPr>
        <p:blipFill rotWithShape="1">
          <a:blip r:embed="rId5">
            <a:alphaModFix/>
          </a:blip>
          <a:srcRect b="0" l="0" r="0" t="0"/>
          <a:stretch/>
        </p:blipFill>
        <p:spPr>
          <a:xfrm>
            <a:off x="4980223" y="1985065"/>
            <a:ext cx="1217377" cy="1686650"/>
          </a:xfrm>
          <a:prstGeom prst="rect">
            <a:avLst/>
          </a:prstGeom>
          <a:noFill/>
          <a:ln>
            <a:noFill/>
          </a:ln>
          <a:effectLst>
            <a:outerShdw blurRad="76200" kx="1200000" rotWithShape="0" algn="br" sy="23000">
              <a:srgbClr val="000000">
                <a:alpha val="20000"/>
              </a:srgbClr>
            </a:outerShdw>
          </a:effectLst>
        </p:spPr>
      </p:pic>
      <p:pic>
        <p:nvPicPr>
          <p:cNvPr id="813" name="Google Shape;813;p22"/>
          <p:cNvPicPr preferRelativeResize="0"/>
          <p:nvPr/>
        </p:nvPicPr>
        <p:blipFill rotWithShape="1">
          <a:blip r:embed="rId6">
            <a:alphaModFix/>
          </a:blip>
          <a:srcRect b="0" l="0" r="0" t="0"/>
          <a:stretch/>
        </p:blipFill>
        <p:spPr>
          <a:xfrm>
            <a:off x="3525671" y="4328561"/>
            <a:ext cx="842324" cy="916384"/>
          </a:xfrm>
          <a:prstGeom prst="rect">
            <a:avLst/>
          </a:prstGeom>
          <a:noFill/>
          <a:ln>
            <a:noFill/>
          </a:ln>
        </p:spPr>
      </p:pic>
      <p:pic>
        <p:nvPicPr>
          <p:cNvPr id="814" name="Google Shape;814;p22"/>
          <p:cNvPicPr preferRelativeResize="0"/>
          <p:nvPr/>
        </p:nvPicPr>
        <p:blipFill rotWithShape="1">
          <a:blip r:embed="rId7">
            <a:alphaModFix/>
          </a:blip>
          <a:srcRect b="0" l="0" r="0" t="0"/>
          <a:stretch/>
        </p:blipFill>
        <p:spPr>
          <a:xfrm>
            <a:off x="2545534" y="4233134"/>
            <a:ext cx="773490" cy="1044506"/>
          </a:xfrm>
          <a:prstGeom prst="rect">
            <a:avLst/>
          </a:prstGeom>
          <a:noFill/>
          <a:ln>
            <a:noFill/>
          </a:ln>
        </p:spPr>
      </p:pic>
      <p:pic>
        <p:nvPicPr>
          <p:cNvPr descr="Logo, icon&#10;&#10;Description automatically generated" id="815" name="Google Shape;815;p22"/>
          <p:cNvPicPr preferRelativeResize="0"/>
          <p:nvPr/>
        </p:nvPicPr>
        <p:blipFill rotWithShape="1">
          <a:blip r:embed="rId8">
            <a:alphaModFix/>
          </a:blip>
          <a:srcRect b="0" l="0" r="0" t="0"/>
          <a:stretch/>
        </p:blipFill>
        <p:spPr>
          <a:xfrm>
            <a:off x="4690467" y="4328561"/>
            <a:ext cx="878270" cy="796760"/>
          </a:xfrm>
          <a:prstGeom prst="rect">
            <a:avLst/>
          </a:prstGeom>
          <a:noFill/>
          <a:ln>
            <a:noFill/>
          </a:ln>
        </p:spPr>
      </p:pic>
      <p:grpSp>
        <p:nvGrpSpPr>
          <p:cNvPr id="816" name="Google Shape;816;p22"/>
          <p:cNvGrpSpPr/>
          <p:nvPr/>
        </p:nvGrpSpPr>
        <p:grpSpPr>
          <a:xfrm>
            <a:off x="8622790" y="4929591"/>
            <a:ext cx="590880" cy="1162112"/>
            <a:chOff x="8144000" y="3981938"/>
            <a:chExt cx="1000000" cy="2085714"/>
          </a:xfrm>
        </p:grpSpPr>
        <p:pic>
          <p:nvPicPr>
            <p:cNvPr id="817" name="Google Shape;817;p22"/>
            <p:cNvPicPr preferRelativeResize="0"/>
            <p:nvPr/>
          </p:nvPicPr>
          <p:blipFill rotWithShape="1">
            <a:blip r:embed="rId9">
              <a:alphaModFix/>
            </a:blip>
            <a:srcRect b="0" l="0" r="0" t="0"/>
            <a:stretch/>
          </p:blipFill>
          <p:spPr>
            <a:xfrm>
              <a:off x="8144000" y="3981938"/>
              <a:ext cx="1000000" cy="2085714"/>
            </a:xfrm>
            <a:prstGeom prst="rect">
              <a:avLst/>
            </a:prstGeom>
            <a:noFill/>
            <a:ln>
              <a:noFill/>
            </a:ln>
          </p:spPr>
        </p:pic>
        <p:sp>
          <p:nvSpPr>
            <p:cNvPr id="818" name="Google Shape;818;p22"/>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3" name="Shape 823"/>
        <p:cNvGrpSpPr/>
        <p:nvPr/>
      </p:nvGrpSpPr>
      <p:grpSpPr>
        <a:xfrm>
          <a:off x="0" y="0"/>
          <a:ext cx="0" cy="0"/>
          <a:chOff x="0" y="0"/>
          <a:chExt cx="0" cy="0"/>
        </a:xfrm>
      </p:grpSpPr>
      <p:pic>
        <p:nvPicPr>
          <p:cNvPr id="824" name="Google Shape;824;p23"/>
          <p:cNvPicPr preferRelativeResize="0"/>
          <p:nvPr/>
        </p:nvPicPr>
        <p:blipFill rotWithShape="1">
          <a:blip r:embed="rId3">
            <a:alphaModFix/>
          </a:blip>
          <a:srcRect b="0" l="2463" r="2463" t="0"/>
          <a:stretch/>
        </p:blipFill>
        <p:spPr>
          <a:xfrm>
            <a:off x="-16528" y="1"/>
            <a:ext cx="9178686" cy="5173107"/>
          </a:xfrm>
          <a:prstGeom prst="rect">
            <a:avLst/>
          </a:prstGeom>
          <a:noFill/>
          <a:ln>
            <a:noFill/>
          </a:ln>
        </p:spPr>
      </p:pic>
      <p:sp>
        <p:nvSpPr>
          <p:cNvPr id="825" name="Google Shape;825;p23"/>
          <p:cNvSpPr txBox="1"/>
          <p:nvPr/>
        </p:nvSpPr>
        <p:spPr>
          <a:xfrm>
            <a:off x="239827" y="385928"/>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826" name="Google Shape;826;p23"/>
          <p:cNvSpPr/>
          <p:nvPr/>
        </p:nvSpPr>
        <p:spPr>
          <a:xfrm>
            <a:off x="282163" y="3480376"/>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grpSp>
        <p:nvGrpSpPr>
          <p:cNvPr id="827" name="Google Shape;827;p23"/>
          <p:cNvGrpSpPr/>
          <p:nvPr/>
        </p:nvGrpSpPr>
        <p:grpSpPr>
          <a:xfrm>
            <a:off x="1197352" y="3148766"/>
            <a:ext cx="1095375" cy="1085850"/>
            <a:chOff x="708727" y="2738437"/>
            <a:chExt cx="1095375" cy="1085850"/>
          </a:xfrm>
        </p:grpSpPr>
        <p:sp>
          <p:nvSpPr>
            <p:cNvPr id="828" name="Google Shape;828;p23"/>
            <p:cNvSpPr/>
            <p:nvPr/>
          </p:nvSpPr>
          <p:spPr>
            <a:xfrm>
              <a:off x="708727" y="2738437"/>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829" name="Google Shape;829;p23"/>
            <p:cNvPicPr preferRelativeResize="0"/>
            <p:nvPr/>
          </p:nvPicPr>
          <p:blipFill rotWithShape="1">
            <a:blip r:embed="rId4">
              <a:alphaModFix/>
            </a:blip>
            <a:srcRect b="0" l="0" r="0" t="0"/>
            <a:stretch/>
          </p:blipFill>
          <p:spPr>
            <a:xfrm>
              <a:off x="947128" y="2886124"/>
              <a:ext cx="600000" cy="790476"/>
            </a:xfrm>
            <a:prstGeom prst="rect">
              <a:avLst/>
            </a:prstGeom>
            <a:noFill/>
            <a:ln>
              <a:noFill/>
            </a:ln>
          </p:spPr>
        </p:pic>
      </p:grpSp>
      <p:sp>
        <p:nvSpPr>
          <p:cNvPr id="830" name="Google Shape;830;p23"/>
          <p:cNvSpPr/>
          <p:nvPr/>
        </p:nvSpPr>
        <p:spPr>
          <a:xfrm>
            <a:off x="547282" y="2095281"/>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Sheen / Matt</a:t>
            </a:r>
            <a:endParaRPr/>
          </a:p>
        </p:txBody>
      </p:sp>
      <p:sp>
        <p:nvSpPr>
          <p:cNvPr id="831" name="Google Shape;831;p23"/>
          <p:cNvSpPr/>
          <p:nvPr/>
        </p:nvSpPr>
        <p:spPr>
          <a:xfrm>
            <a:off x="1714990" y="18572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832" name="Google Shape;832;p23"/>
          <p:cNvPicPr preferRelativeResize="0"/>
          <p:nvPr/>
        </p:nvPicPr>
        <p:blipFill rotWithShape="1">
          <a:blip r:embed="rId5">
            <a:alphaModFix/>
          </a:blip>
          <a:srcRect b="0" l="0" r="0" t="0"/>
          <a:stretch/>
        </p:blipFill>
        <p:spPr>
          <a:xfrm>
            <a:off x="2018922" y="2093065"/>
            <a:ext cx="559207" cy="576153"/>
          </a:xfrm>
          <a:prstGeom prst="rect">
            <a:avLst/>
          </a:prstGeom>
          <a:noFill/>
          <a:ln>
            <a:noFill/>
          </a:ln>
        </p:spPr>
      </p:pic>
      <p:sp>
        <p:nvSpPr>
          <p:cNvPr id="833" name="Google Shape;833;p23"/>
          <p:cNvSpPr/>
          <p:nvPr/>
        </p:nvSpPr>
        <p:spPr>
          <a:xfrm>
            <a:off x="4606850" y="365791"/>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11-12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834" name="Google Shape;834;p23"/>
          <p:cNvSpPr/>
          <p:nvPr/>
        </p:nvSpPr>
        <p:spPr>
          <a:xfrm>
            <a:off x="3631949" y="11281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835" name="Google Shape;835;p23"/>
          <p:cNvGrpSpPr/>
          <p:nvPr/>
        </p:nvGrpSpPr>
        <p:grpSpPr>
          <a:xfrm>
            <a:off x="3915602" y="414211"/>
            <a:ext cx="546883" cy="468541"/>
            <a:chOff x="2589132" y="899362"/>
            <a:chExt cx="546883" cy="468541"/>
          </a:xfrm>
        </p:grpSpPr>
        <p:cxnSp>
          <p:nvCxnSpPr>
            <p:cNvPr id="836" name="Google Shape;836;p23"/>
            <p:cNvCxnSpPr/>
            <p:nvPr/>
          </p:nvCxnSpPr>
          <p:spPr>
            <a:xfrm flipH="1" rot="-5400000">
              <a:off x="2589132" y="899362"/>
              <a:ext cx="454024" cy="454024"/>
            </a:xfrm>
            <a:prstGeom prst="bentConnector3">
              <a:avLst>
                <a:gd fmla="val 207206" name="adj1"/>
              </a:avLst>
            </a:prstGeom>
            <a:noFill/>
            <a:ln cap="flat" cmpd="sng" w="19050">
              <a:solidFill>
                <a:schemeClr val="dk1"/>
              </a:solidFill>
              <a:prstDash val="solid"/>
              <a:miter lim="800000"/>
              <a:headEnd len="med" w="med" type="triangle"/>
              <a:tailEnd len="med" w="med" type="triangle"/>
            </a:ln>
          </p:spPr>
        </p:cxnSp>
        <p:sp>
          <p:nvSpPr>
            <p:cNvPr id="837" name="Google Shape;837;p23"/>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mts</a:t>
              </a:r>
              <a:r>
                <a:rPr baseline="30000" lang="en-IN" sz="1400">
                  <a:solidFill>
                    <a:schemeClr val="lt1"/>
                  </a:solidFill>
                  <a:latin typeface="Arial"/>
                  <a:ea typeface="Arial"/>
                  <a:cs typeface="Arial"/>
                  <a:sym typeface="Arial"/>
                </a:rPr>
                <a:t>2</a:t>
              </a:r>
              <a:endParaRPr/>
            </a:p>
          </p:txBody>
        </p:sp>
        <p:cxnSp>
          <p:nvCxnSpPr>
            <p:cNvPr id="838" name="Google Shape;838;p23"/>
            <p:cNvCxnSpPr/>
            <p:nvPr/>
          </p:nvCxnSpPr>
          <p:spPr>
            <a:xfrm flipH="1" rot="-5400000">
              <a:off x="2652367" y="913879"/>
              <a:ext cx="454024" cy="454024"/>
            </a:xfrm>
            <a:prstGeom prst="bentConnector3">
              <a:avLst>
                <a:gd fmla="val 110702" name="adj1"/>
              </a:avLst>
            </a:prstGeom>
            <a:noFill/>
            <a:ln cap="flat" cmpd="sng" w="19050">
              <a:solidFill>
                <a:schemeClr val="dk1"/>
              </a:solidFill>
              <a:prstDash val="solid"/>
              <a:miter lim="800000"/>
              <a:headEnd len="med" w="med" type="triangle"/>
              <a:tailEnd len="med" w="med" type="triangle"/>
            </a:ln>
          </p:spPr>
        </p:cxnSp>
      </p:grpSp>
      <p:sp>
        <p:nvSpPr>
          <p:cNvPr id="839" name="Google Shape;839;p23"/>
          <p:cNvSpPr/>
          <p:nvPr/>
        </p:nvSpPr>
        <p:spPr>
          <a:xfrm>
            <a:off x="6698497" y="90381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Drying time:</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 2-3 hrs</a:t>
            </a:r>
            <a:endParaRPr/>
          </a:p>
        </p:txBody>
      </p:sp>
      <p:sp>
        <p:nvSpPr>
          <p:cNvPr id="840" name="Google Shape;840;p23"/>
          <p:cNvSpPr/>
          <p:nvPr/>
        </p:nvSpPr>
        <p:spPr>
          <a:xfrm>
            <a:off x="5723923" y="59266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Stopwatch with solid fill" id="841" name="Google Shape;841;p23"/>
          <p:cNvPicPr preferRelativeResize="0"/>
          <p:nvPr/>
        </p:nvPicPr>
        <p:blipFill rotWithShape="1">
          <a:blip r:embed="rId6">
            <a:alphaModFix/>
          </a:blip>
          <a:srcRect b="0" l="0" r="0" t="0"/>
          <a:stretch/>
        </p:blipFill>
        <p:spPr>
          <a:xfrm>
            <a:off x="5913451" y="729846"/>
            <a:ext cx="689580" cy="689580"/>
          </a:xfrm>
          <a:prstGeom prst="rect">
            <a:avLst/>
          </a:prstGeom>
          <a:noFill/>
          <a:ln>
            <a:noFill/>
          </a:ln>
        </p:spPr>
      </p:pic>
      <p:sp>
        <p:nvSpPr>
          <p:cNvPr id="842" name="Google Shape;842;p23"/>
          <p:cNvSpPr/>
          <p:nvPr/>
        </p:nvSpPr>
        <p:spPr>
          <a:xfrm>
            <a:off x="7517603" y="2044756"/>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&gt;2500 shades</a:t>
            </a:r>
            <a:endParaRPr/>
          </a:p>
        </p:txBody>
      </p:sp>
      <p:sp>
        <p:nvSpPr>
          <p:cNvPr id="843" name="Google Shape;843;p23"/>
          <p:cNvSpPr/>
          <p:nvPr/>
        </p:nvSpPr>
        <p:spPr>
          <a:xfrm>
            <a:off x="6612050" y="1748120"/>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844" name="Google Shape;844;p23"/>
          <p:cNvPicPr preferRelativeResize="0"/>
          <p:nvPr/>
        </p:nvPicPr>
        <p:blipFill rotWithShape="1">
          <a:blip r:embed="rId7">
            <a:alphaModFix/>
          </a:blip>
          <a:srcRect b="0" l="0" r="0" t="0"/>
          <a:stretch/>
        </p:blipFill>
        <p:spPr>
          <a:xfrm>
            <a:off x="6880102" y="1959159"/>
            <a:ext cx="570350" cy="570350"/>
          </a:xfrm>
          <a:prstGeom prst="rect">
            <a:avLst/>
          </a:prstGeom>
          <a:noFill/>
          <a:ln>
            <a:noFill/>
          </a:ln>
        </p:spPr>
      </p:pic>
      <p:sp>
        <p:nvSpPr>
          <p:cNvPr id="845" name="Google Shape;845;p23"/>
          <p:cNvSpPr/>
          <p:nvPr/>
        </p:nvSpPr>
        <p:spPr>
          <a:xfrm>
            <a:off x="7817484" y="349207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1L, 5L &amp; 18 L</a:t>
            </a:r>
            <a:endParaRPr/>
          </a:p>
        </p:txBody>
      </p:sp>
      <p:sp>
        <p:nvSpPr>
          <p:cNvPr id="846" name="Google Shape;846;p23"/>
          <p:cNvSpPr/>
          <p:nvPr/>
        </p:nvSpPr>
        <p:spPr>
          <a:xfrm>
            <a:off x="6909803" y="310716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847" name="Google Shape;847;p23"/>
          <p:cNvPicPr preferRelativeResize="0"/>
          <p:nvPr/>
        </p:nvPicPr>
        <p:blipFill rotWithShape="1">
          <a:blip r:embed="rId8">
            <a:alphaModFix/>
          </a:blip>
          <a:srcRect b="0" l="0" r="0" t="0"/>
          <a:stretch/>
        </p:blipFill>
        <p:spPr>
          <a:xfrm>
            <a:off x="7240016" y="3349078"/>
            <a:ext cx="577468" cy="602216"/>
          </a:xfrm>
          <a:prstGeom prst="rect">
            <a:avLst/>
          </a:prstGeom>
          <a:noFill/>
          <a:ln>
            <a:noFill/>
          </a:ln>
        </p:spPr>
      </p:pic>
      <p:pic>
        <p:nvPicPr>
          <p:cNvPr id="848" name="Google Shape;848;p23"/>
          <p:cNvPicPr preferRelativeResize="0"/>
          <p:nvPr/>
        </p:nvPicPr>
        <p:blipFill rotWithShape="1">
          <a:blip r:embed="rId9">
            <a:alphaModFix/>
          </a:blip>
          <a:srcRect b="0" l="11155" r="-2701" t="0"/>
          <a:stretch/>
        </p:blipFill>
        <p:spPr>
          <a:xfrm>
            <a:off x="2745363" y="1829848"/>
            <a:ext cx="2617289" cy="2534276"/>
          </a:xfrm>
          <a:prstGeom prst="rect">
            <a:avLst/>
          </a:prstGeom>
          <a:noFill/>
          <a:ln>
            <a:noFill/>
          </a:ln>
          <a:effectLst>
            <a:outerShdw blurRad="330200" kx="1200000" rotWithShape="0" algn="br" dir="16080000" dist="266700" sy="23000">
              <a:srgbClr val="000000">
                <a:alpha val="60000"/>
              </a:srgbClr>
            </a:outerShdw>
          </a:effectLst>
        </p:spPr>
      </p:pic>
      <p:pic>
        <p:nvPicPr>
          <p:cNvPr id="849" name="Google Shape;849;p23"/>
          <p:cNvPicPr preferRelativeResize="0"/>
          <p:nvPr/>
        </p:nvPicPr>
        <p:blipFill rotWithShape="1">
          <a:blip r:embed="rId10">
            <a:alphaModFix/>
          </a:blip>
          <a:srcRect b="0" l="0" r="0" t="0"/>
          <a:stretch/>
        </p:blipFill>
        <p:spPr>
          <a:xfrm>
            <a:off x="4873967" y="2447343"/>
            <a:ext cx="1361464" cy="1886279"/>
          </a:xfrm>
          <a:prstGeom prst="rect">
            <a:avLst/>
          </a:prstGeom>
          <a:noFill/>
          <a:ln>
            <a:noFill/>
          </a:ln>
          <a:effectLst>
            <a:outerShdw blurRad="76200" kx="1200000" rotWithShape="0" algn="br" sy="23000">
              <a:srgbClr val="000000">
                <a:alpha val="20000"/>
              </a:srgbClr>
            </a:outerShdw>
          </a:effectLst>
        </p:spPr>
      </p:pic>
      <p:sp>
        <p:nvSpPr>
          <p:cNvPr id="850" name="Google Shape;850;p23"/>
          <p:cNvSpPr/>
          <p:nvPr/>
        </p:nvSpPr>
        <p:spPr>
          <a:xfrm>
            <a:off x="1307375" y="91832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Anti Bacterial</a:t>
            </a:r>
            <a:endParaRPr/>
          </a:p>
        </p:txBody>
      </p:sp>
      <p:sp>
        <p:nvSpPr>
          <p:cNvPr id="851" name="Google Shape;851;p23"/>
          <p:cNvSpPr/>
          <p:nvPr/>
        </p:nvSpPr>
        <p:spPr>
          <a:xfrm>
            <a:off x="2350265" y="57149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852" name="Google Shape;852;p23"/>
          <p:cNvPicPr preferRelativeResize="0"/>
          <p:nvPr/>
        </p:nvPicPr>
        <p:blipFill rotWithShape="1">
          <a:blip r:embed="rId11">
            <a:alphaModFix/>
          </a:blip>
          <a:srcRect b="0" l="0" r="0" t="0"/>
          <a:stretch/>
        </p:blipFill>
        <p:spPr>
          <a:xfrm>
            <a:off x="2615897" y="791785"/>
            <a:ext cx="546538" cy="622410"/>
          </a:xfrm>
          <a:prstGeom prst="rect">
            <a:avLst/>
          </a:prstGeom>
          <a:noFill/>
          <a:ln>
            <a:noFill/>
          </a:ln>
        </p:spPr>
      </p:pic>
      <p:sp>
        <p:nvSpPr>
          <p:cNvPr id="853" name="Google Shape;853;p23"/>
          <p:cNvSpPr txBox="1"/>
          <p:nvPr/>
        </p:nvSpPr>
        <p:spPr>
          <a:xfrm>
            <a:off x="2817954" y="4652296"/>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24"/>
          <p:cNvPicPr preferRelativeResize="0"/>
          <p:nvPr/>
        </p:nvPicPr>
        <p:blipFill rotWithShape="1">
          <a:blip r:embed="rId3">
            <a:alphaModFix/>
          </a:blip>
          <a:srcRect b="347" l="0" r="0" t="0"/>
          <a:stretch/>
        </p:blipFill>
        <p:spPr>
          <a:xfrm>
            <a:off x="0" y="-114301"/>
            <a:ext cx="9144000" cy="6019801"/>
          </a:xfrm>
          <a:prstGeom prst="rect">
            <a:avLst/>
          </a:prstGeom>
          <a:noFill/>
          <a:ln>
            <a:noFill/>
          </a:ln>
        </p:spPr>
      </p:pic>
      <p:sp>
        <p:nvSpPr>
          <p:cNvPr id="860" name="Google Shape;860;p24"/>
          <p:cNvSpPr txBox="1"/>
          <p:nvPr/>
        </p:nvSpPr>
        <p:spPr>
          <a:xfrm>
            <a:off x="242436" y="255299"/>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Results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4" name="Shape 864"/>
        <p:cNvGrpSpPr/>
        <p:nvPr/>
      </p:nvGrpSpPr>
      <p:grpSpPr>
        <a:xfrm>
          <a:off x="0" y="0"/>
          <a:ext cx="0" cy="0"/>
          <a:chOff x="0" y="0"/>
          <a:chExt cx="0" cy="0"/>
        </a:xfrm>
      </p:grpSpPr>
      <p:pic>
        <p:nvPicPr>
          <p:cNvPr id="865" name="Google Shape;865;p25"/>
          <p:cNvPicPr preferRelativeResize="0"/>
          <p:nvPr/>
        </p:nvPicPr>
        <p:blipFill rotWithShape="1">
          <a:blip r:embed="rId3">
            <a:alphaModFix/>
          </a:blip>
          <a:srcRect b="0" l="0" r="0" t="0"/>
          <a:stretch/>
        </p:blipFill>
        <p:spPr>
          <a:xfrm>
            <a:off x="0" y="6402"/>
            <a:ext cx="9144000" cy="5130696"/>
          </a:xfrm>
          <a:prstGeom prst="rect">
            <a:avLst/>
          </a:prstGeom>
          <a:noFill/>
          <a:ln>
            <a:noFill/>
          </a:ln>
        </p:spPr>
      </p:pic>
      <p:sp>
        <p:nvSpPr>
          <p:cNvPr id="866" name="Google Shape;866;p25"/>
          <p:cNvSpPr/>
          <p:nvPr/>
        </p:nvSpPr>
        <p:spPr>
          <a:xfrm>
            <a:off x="361" y="2940960"/>
            <a:ext cx="6768127" cy="836272"/>
          </a:xfrm>
          <a:prstGeom prst="ellipse">
            <a:avLst/>
          </a:prstGeom>
          <a:solidFill>
            <a:srgbClr val="000000">
              <a:alpha val="55686"/>
            </a:srgbClr>
          </a:solidFill>
          <a:ln cap="flat" cmpd="sng" w="12600">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867" name="Google Shape;867;p25"/>
          <p:cNvPicPr preferRelativeResize="0"/>
          <p:nvPr/>
        </p:nvPicPr>
        <p:blipFill rotWithShape="1">
          <a:blip r:embed="rId4">
            <a:alphaModFix/>
          </a:blip>
          <a:srcRect b="0" l="0" r="0" t="0"/>
          <a:stretch/>
        </p:blipFill>
        <p:spPr>
          <a:xfrm>
            <a:off x="6626856" y="2184820"/>
            <a:ext cx="2523439" cy="2927298"/>
          </a:xfrm>
          <a:prstGeom prst="rect">
            <a:avLst/>
          </a:prstGeom>
          <a:noFill/>
          <a:ln>
            <a:noFill/>
          </a:ln>
        </p:spPr>
      </p:pic>
      <p:pic>
        <p:nvPicPr>
          <p:cNvPr id="868" name="Google Shape;868;p25"/>
          <p:cNvPicPr preferRelativeResize="0"/>
          <p:nvPr/>
        </p:nvPicPr>
        <p:blipFill rotWithShape="1">
          <a:blip r:embed="rId5">
            <a:alphaModFix/>
          </a:blip>
          <a:srcRect b="0" l="0" r="0" t="0"/>
          <a:stretch/>
        </p:blipFill>
        <p:spPr>
          <a:xfrm>
            <a:off x="404885" y="1941643"/>
            <a:ext cx="1510677" cy="1510677"/>
          </a:xfrm>
          <a:prstGeom prst="rect">
            <a:avLst/>
          </a:prstGeom>
          <a:noFill/>
          <a:ln>
            <a:noFill/>
          </a:ln>
          <a:effectLst>
            <a:outerShdw blurRad="76200" kx="1200000" rotWithShape="0" algn="br" sy="23000">
              <a:srgbClr val="000000">
                <a:alpha val="20000"/>
              </a:srgbClr>
            </a:outerShdw>
          </a:effectLst>
        </p:spPr>
      </p:pic>
      <p:pic>
        <p:nvPicPr>
          <p:cNvPr id="869" name="Google Shape;869;p25"/>
          <p:cNvPicPr preferRelativeResize="0"/>
          <p:nvPr/>
        </p:nvPicPr>
        <p:blipFill rotWithShape="1">
          <a:blip r:embed="rId6">
            <a:alphaModFix/>
          </a:blip>
          <a:srcRect b="10522" l="0" r="0" t="0"/>
          <a:stretch/>
        </p:blipFill>
        <p:spPr>
          <a:xfrm>
            <a:off x="1945790" y="1805445"/>
            <a:ext cx="1318771" cy="1651080"/>
          </a:xfrm>
          <a:prstGeom prst="rect">
            <a:avLst/>
          </a:prstGeom>
          <a:noFill/>
          <a:ln>
            <a:noFill/>
          </a:ln>
          <a:effectLst>
            <a:outerShdw blurRad="76200" kx="1200000" rotWithShape="0" algn="br" sy="23000">
              <a:srgbClr val="000000">
                <a:alpha val="20000"/>
              </a:srgbClr>
            </a:outerShdw>
          </a:effectLst>
        </p:spPr>
      </p:pic>
      <p:pic>
        <p:nvPicPr>
          <p:cNvPr id="870" name="Google Shape;870;p25"/>
          <p:cNvPicPr preferRelativeResize="0"/>
          <p:nvPr/>
        </p:nvPicPr>
        <p:blipFill rotWithShape="1">
          <a:blip r:embed="rId7">
            <a:alphaModFix/>
          </a:blip>
          <a:srcRect b="0" l="0" r="0" t="0"/>
          <a:stretch/>
        </p:blipFill>
        <p:spPr>
          <a:xfrm>
            <a:off x="3455708" y="1861133"/>
            <a:ext cx="1175658" cy="1633397"/>
          </a:xfrm>
          <a:prstGeom prst="rect">
            <a:avLst/>
          </a:prstGeom>
          <a:noFill/>
          <a:ln>
            <a:noFill/>
          </a:ln>
          <a:effectLst>
            <a:outerShdw blurRad="76200" kx="1200000" rotWithShape="0" algn="br" sy="23000">
              <a:srgbClr val="000000">
                <a:alpha val="20000"/>
              </a:srgbClr>
            </a:outerShdw>
          </a:effectLst>
        </p:spPr>
      </p:pic>
      <p:pic>
        <p:nvPicPr>
          <p:cNvPr id="871" name="Google Shape;871;p25"/>
          <p:cNvPicPr preferRelativeResize="0"/>
          <p:nvPr/>
        </p:nvPicPr>
        <p:blipFill rotWithShape="1">
          <a:blip r:embed="rId8">
            <a:alphaModFix/>
          </a:blip>
          <a:srcRect b="0" l="2093" r="2092" t="0"/>
          <a:stretch/>
        </p:blipFill>
        <p:spPr>
          <a:xfrm>
            <a:off x="5240602" y="1761614"/>
            <a:ext cx="1178941" cy="1633397"/>
          </a:xfrm>
          <a:prstGeom prst="rect">
            <a:avLst/>
          </a:prstGeom>
          <a:noFill/>
          <a:ln cap="sq" cmpd="sng" w="127000">
            <a:solidFill>
              <a:srgbClr val="FF0000"/>
            </a:solidFill>
            <a:prstDash val="solid"/>
            <a:miter lim="800000"/>
            <a:headEnd len="sm" w="sm" type="none"/>
            <a:tailEnd len="sm" w="sm" type="none"/>
          </a:ln>
          <a:effectLst>
            <a:outerShdw blurRad="57150" rotWithShape="0" algn="tl" dir="2700000" dist="50800">
              <a:srgbClr val="000000">
                <a:alpha val="40000"/>
              </a:srgbClr>
            </a:outerShdw>
          </a:effectLst>
        </p:spPr>
      </p:pic>
      <p:sp>
        <p:nvSpPr>
          <p:cNvPr id="872" name="Google Shape;872;p25"/>
          <p:cNvSpPr/>
          <p:nvPr/>
        </p:nvSpPr>
        <p:spPr>
          <a:xfrm>
            <a:off x="295615" y="937355"/>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Better Living Air Clean Biobased</a:t>
            </a:r>
            <a:endParaRPr/>
          </a:p>
        </p:txBody>
      </p:sp>
      <p:sp>
        <p:nvSpPr>
          <p:cNvPr id="873" name="Google Shape;873;p25"/>
          <p:cNvSpPr/>
          <p:nvPr/>
        </p:nvSpPr>
        <p:spPr>
          <a:xfrm>
            <a:off x="1965830" y="937354"/>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Ambiance Pearl Glo</a:t>
            </a:r>
            <a:endParaRPr/>
          </a:p>
        </p:txBody>
      </p:sp>
      <p:sp>
        <p:nvSpPr>
          <p:cNvPr id="874" name="Google Shape;874;p25"/>
          <p:cNvSpPr/>
          <p:nvPr/>
        </p:nvSpPr>
        <p:spPr>
          <a:xfrm>
            <a:off x="3612181" y="950159"/>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EasyClean Plus /EasyClean</a:t>
            </a:r>
            <a:endParaRPr/>
          </a:p>
        </p:txBody>
      </p:sp>
      <p:sp>
        <p:nvSpPr>
          <p:cNvPr id="875" name="Google Shape;875;p25"/>
          <p:cNvSpPr/>
          <p:nvPr/>
        </p:nvSpPr>
        <p:spPr>
          <a:xfrm>
            <a:off x="5399156" y="766214"/>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Pentalite </a:t>
            </a:r>
            <a:endParaRPr/>
          </a:p>
        </p:txBody>
      </p:sp>
      <p:sp>
        <p:nvSpPr>
          <p:cNvPr id="876" name="Google Shape;876;p25"/>
          <p:cNvSpPr/>
          <p:nvPr/>
        </p:nvSpPr>
        <p:spPr>
          <a:xfrm>
            <a:off x="928914" y="3648470"/>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77" name="Google Shape;877;p25"/>
          <p:cNvSpPr/>
          <p:nvPr/>
        </p:nvSpPr>
        <p:spPr>
          <a:xfrm>
            <a:off x="1775265" y="3700541"/>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78" name="Google Shape;878;p25"/>
          <p:cNvSpPr/>
          <p:nvPr/>
        </p:nvSpPr>
        <p:spPr>
          <a:xfrm>
            <a:off x="5788447" y="3606779"/>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79" name="Google Shape;879;p25"/>
          <p:cNvSpPr/>
          <p:nvPr/>
        </p:nvSpPr>
        <p:spPr>
          <a:xfrm>
            <a:off x="5178572" y="3697699"/>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880" name="Google Shape;880;p25"/>
          <p:cNvSpPr txBox="1"/>
          <p:nvPr/>
        </p:nvSpPr>
        <p:spPr>
          <a:xfrm>
            <a:off x="151956" y="114537"/>
            <a:ext cx="71555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INTERIOR PREMIUM WALL PAINT</a:t>
            </a:r>
            <a:endParaRPr/>
          </a:p>
        </p:txBody>
      </p:sp>
      <p:pic>
        <p:nvPicPr>
          <p:cNvPr id="881" name="Google Shape;881;p25"/>
          <p:cNvPicPr preferRelativeResize="0"/>
          <p:nvPr/>
        </p:nvPicPr>
        <p:blipFill rotWithShape="1">
          <a:blip r:embed="rId9">
            <a:alphaModFix/>
          </a:blip>
          <a:srcRect b="0" l="0" r="0" t="0"/>
          <a:stretch/>
        </p:blipFill>
        <p:spPr>
          <a:xfrm>
            <a:off x="4020625" y="2048135"/>
            <a:ext cx="1178216" cy="1482053"/>
          </a:xfrm>
          <a:prstGeom prst="rect">
            <a:avLst/>
          </a:prstGeom>
          <a:noFill/>
          <a:ln>
            <a:noFill/>
          </a:ln>
          <a:effectLst>
            <a:outerShdw blurRad="76200" kx="1200000" rotWithShape="0" algn="br" sy="23000">
              <a:srgbClr val="000000">
                <a:alpha val="20000"/>
              </a:srgbClr>
            </a:outerShdw>
          </a:effectLst>
        </p:spPr>
      </p:pic>
      <p:sp>
        <p:nvSpPr>
          <p:cNvPr id="882" name="Google Shape;882;p25"/>
          <p:cNvSpPr txBox="1"/>
          <p:nvPr/>
        </p:nvSpPr>
        <p:spPr>
          <a:xfrm>
            <a:off x="1958825" y="3874296"/>
            <a:ext cx="7162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Calibri"/>
                <a:ea typeface="Calibri"/>
                <a:cs typeface="Calibri"/>
                <a:sym typeface="Calibri"/>
              </a:rPr>
              <a:t>Click on each type to learn more</a:t>
            </a:r>
            <a:endParaRPr sz="1800">
              <a:solidFill>
                <a:schemeClr val="dk1"/>
              </a:solidFill>
              <a:latin typeface="Arial"/>
              <a:ea typeface="Arial"/>
              <a:cs typeface="Arial"/>
              <a:sym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7" name="Shape 887"/>
        <p:cNvGrpSpPr/>
        <p:nvPr/>
      </p:nvGrpSpPr>
      <p:grpSpPr>
        <a:xfrm>
          <a:off x="0" y="0"/>
          <a:ext cx="0" cy="0"/>
          <a:chOff x="0" y="0"/>
          <a:chExt cx="0" cy="0"/>
        </a:xfrm>
      </p:grpSpPr>
      <p:pic>
        <p:nvPicPr>
          <p:cNvPr id="888" name="Google Shape;888;p26"/>
          <p:cNvPicPr preferRelativeResize="0"/>
          <p:nvPr/>
        </p:nvPicPr>
        <p:blipFill rotWithShape="1">
          <a:blip r:embed="rId3">
            <a:alphaModFix/>
          </a:blip>
          <a:srcRect b="0" l="0" r="0" t="0"/>
          <a:stretch/>
        </p:blipFill>
        <p:spPr>
          <a:xfrm>
            <a:off x="30400" y="0"/>
            <a:ext cx="9083201" cy="5143500"/>
          </a:xfrm>
          <a:prstGeom prst="rect">
            <a:avLst/>
          </a:prstGeom>
          <a:noFill/>
          <a:ln>
            <a:noFill/>
          </a:ln>
        </p:spPr>
      </p:pic>
      <p:pic>
        <p:nvPicPr>
          <p:cNvPr id="889" name="Google Shape;889;p26"/>
          <p:cNvPicPr preferRelativeResize="0"/>
          <p:nvPr/>
        </p:nvPicPr>
        <p:blipFill rotWithShape="1">
          <a:blip r:embed="rId4">
            <a:alphaModFix/>
          </a:blip>
          <a:srcRect b="0" l="0" r="0" t="0"/>
          <a:stretch/>
        </p:blipFill>
        <p:spPr>
          <a:xfrm>
            <a:off x="336634" y="1579707"/>
            <a:ext cx="1333333" cy="3685714"/>
          </a:xfrm>
          <a:prstGeom prst="rect">
            <a:avLst/>
          </a:prstGeom>
          <a:noFill/>
          <a:ln>
            <a:noFill/>
          </a:ln>
        </p:spPr>
      </p:pic>
      <p:sp>
        <p:nvSpPr>
          <p:cNvPr id="890" name="Google Shape;890;p26"/>
          <p:cNvSpPr txBox="1"/>
          <p:nvPr/>
        </p:nvSpPr>
        <p:spPr>
          <a:xfrm>
            <a:off x="160528" y="1863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Problem Statement:</a:t>
            </a:r>
            <a:endParaRPr/>
          </a:p>
        </p:txBody>
      </p:sp>
      <p:sp>
        <p:nvSpPr>
          <p:cNvPr id="891" name="Google Shape;891;p26"/>
          <p:cNvSpPr/>
          <p:nvPr/>
        </p:nvSpPr>
        <p:spPr>
          <a:xfrm>
            <a:off x="1231901" y="742045"/>
            <a:ext cx="2451100" cy="837662"/>
          </a:xfrm>
          <a:prstGeom prst="cloudCallout">
            <a:avLst>
              <a:gd fmla="val -52439" name="adj1"/>
              <a:gd fmla="val 74629" name="adj2"/>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Damp walls, fungal infections, sick kids…</a:t>
            </a:r>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6" name="Shape 896"/>
        <p:cNvGrpSpPr/>
        <p:nvPr/>
      </p:nvGrpSpPr>
      <p:grpSpPr>
        <a:xfrm>
          <a:off x="0" y="0"/>
          <a:ext cx="0" cy="0"/>
          <a:chOff x="0" y="0"/>
          <a:chExt cx="0" cy="0"/>
        </a:xfrm>
      </p:grpSpPr>
      <p:pic>
        <p:nvPicPr>
          <p:cNvPr id="897" name="Google Shape;897;p27"/>
          <p:cNvPicPr preferRelativeResize="0"/>
          <p:nvPr/>
        </p:nvPicPr>
        <p:blipFill rotWithShape="1">
          <a:blip r:embed="rId3">
            <a:alphaModFix/>
          </a:blip>
          <a:srcRect b="0" l="0" r="0" t="0"/>
          <a:stretch/>
        </p:blipFill>
        <p:spPr>
          <a:xfrm>
            <a:off x="1" y="1"/>
            <a:ext cx="9213669" cy="6126809"/>
          </a:xfrm>
          <a:prstGeom prst="rect">
            <a:avLst/>
          </a:prstGeom>
          <a:noFill/>
          <a:ln>
            <a:noFill/>
          </a:ln>
        </p:spPr>
      </p:pic>
      <p:sp>
        <p:nvSpPr>
          <p:cNvPr id="898" name="Google Shape;898;p27"/>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pic>
        <p:nvPicPr>
          <p:cNvPr id="899" name="Google Shape;899;p27"/>
          <p:cNvPicPr preferRelativeResize="0"/>
          <p:nvPr/>
        </p:nvPicPr>
        <p:blipFill rotWithShape="1">
          <a:blip r:embed="rId4">
            <a:alphaModFix/>
          </a:blip>
          <a:srcRect b="0" l="0" r="0" t="0"/>
          <a:stretch/>
        </p:blipFill>
        <p:spPr>
          <a:xfrm>
            <a:off x="1109858" y="2571750"/>
            <a:ext cx="2481057" cy="3300966"/>
          </a:xfrm>
          <a:prstGeom prst="rect">
            <a:avLst/>
          </a:prstGeom>
          <a:noFill/>
          <a:ln>
            <a:noFill/>
          </a:ln>
          <a:effectLst>
            <a:outerShdw blurRad="330200" kx="1200000" rotWithShape="0" algn="br" dir="16080000" dist="266700" sy="23000">
              <a:srgbClr val="000000">
                <a:alpha val="60000"/>
              </a:srgbClr>
            </a:outerShdw>
          </a:effectLst>
        </p:spPr>
      </p:pic>
      <p:sp>
        <p:nvSpPr>
          <p:cNvPr id="900" name="Google Shape;900;p27"/>
          <p:cNvSpPr txBox="1"/>
          <p:nvPr/>
        </p:nvSpPr>
        <p:spPr>
          <a:xfrm>
            <a:off x="4627156" y="3063403"/>
            <a:ext cx="1799771"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Dulux Pentalite</a:t>
            </a:r>
            <a:endParaRPr b="1" sz="2400">
              <a:solidFill>
                <a:schemeClr val="dk1"/>
              </a:solidFill>
              <a:latin typeface="Arial"/>
              <a:ea typeface="Arial"/>
              <a:cs typeface="Arial"/>
              <a:sym typeface="Arial"/>
            </a:endParaRPr>
          </a:p>
        </p:txBody>
      </p:sp>
      <p:pic>
        <p:nvPicPr>
          <p:cNvPr id="901" name="Google Shape;901;p27"/>
          <p:cNvPicPr preferRelativeResize="0"/>
          <p:nvPr/>
        </p:nvPicPr>
        <p:blipFill rotWithShape="1">
          <a:blip r:embed="rId5">
            <a:alphaModFix/>
          </a:blip>
          <a:srcRect b="0" l="0" r="0" t="0"/>
          <a:stretch/>
        </p:blipFill>
        <p:spPr>
          <a:xfrm>
            <a:off x="5639865" y="857818"/>
            <a:ext cx="4091925" cy="5268992"/>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6" name="Shape 906"/>
        <p:cNvGrpSpPr/>
        <p:nvPr/>
      </p:nvGrpSpPr>
      <p:grpSpPr>
        <a:xfrm>
          <a:off x="0" y="0"/>
          <a:ext cx="0" cy="0"/>
          <a:chOff x="0" y="0"/>
          <a:chExt cx="0" cy="0"/>
        </a:xfrm>
      </p:grpSpPr>
      <p:pic>
        <p:nvPicPr>
          <p:cNvPr id="907" name="Google Shape;907;p28"/>
          <p:cNvPicPr preferRelativeResize="0"/>
          <p:nvPr/>
        </p:nvPicPr>
        <p:blipFill rotWithShape="1">
          <a:blip r:embed="rId3">
            <a:alphaModFix/>
          </a:blip>
          <a:srcRect b="0" l="0" r="0" t="0"/>
          <a:stretch/>
        </p:blipFill>
        <p:spPr>
          <a:xfrm>
            <a:off x="0" y="16685"/>
            <a:ext cx="9144000" cy="5110131"/>
          </a:xfrm>
          <a:prstGeom prst="rect">
            <a:avLst/>
          </a:prstGeom>
          <a:noFill/>
          <a:ln>
            <a:noFill/>
          </a:ln>
        </p:spPr>
      </p:pic>
      <p:sp>
        <p:nvSpPr>
          <p:cNvPr id="908" name="Google Shape;908;p28"/>
          <p:cNvSpPr txBox="1"/>
          <p:nvPr/>
        </p:nvSpPr>
        <p:spPr>
          <a:xfrm>
            <a:off x="160528" y="1355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Benefits</a:t>
            </a:r>
            <a:endParaRPr/>
          </a:p>
        </p:txBody>
      </p:sp>
      <p:sp>
        <p:nvSpPr>
          <p:cNvPr id="909" name="Google Shape;909;p28"/>
          <p:cNvSpPr/>
          <p:nvPr/>
        </p:nvSpPr>
        <p:spPr>
          <a:xfrm>
            <a:off x="2447813" y="909725"/>
            <a:ext cx="4248376" cy="2167197"/>
          </a:xfrm>
          <a:prstGeom prst="roundRect">
            <a:avLst>
              <a:gd fmla="val 10000" name="adj"/>
            </a:avLst>
          </a:prstGeom>
          <a:solidFill>
            <a:srgbClr val="D4E2E8"/>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910" name="Google Shape;910;p28"/>
          <p:cNvSpPr/>
          <p:nvPr/>
        </p:nvSpPr>
        <p:spPr>
          <a:xfrm>
            <a:off x="4391139" y="1223066"/>
            <a:ext cx="2190749" cy="315310"/>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Hygiene+ properties</a:t>
            </a:r>
            <a:endParaRPr sz="1600">
              <a:solidFill>
                <a:schemeClr val="lt1"/>
              </a:solidFill>
              <a:latin typeface="Arial"/>
              <a:ea typeface="Arial"/>
              <a:cs typeface="Arial"/>
              <a:sym typeface="Arial"/>
            </a:endParaRPr>
          </a:p>
        </p:txBody>
      </p:sp>
      <p:sp>
        <p:nvSpPr>
          <p:cNvPr id="911" name="Google Shape;911;p28"/>
          <p:cNvSpPr/>
          <p:nvPr/>
        </p:nvSpPr>
        <p:spPr>
          <a:xfrm>
            <a:off x="4391139" y="175354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ProCover+ protection</a:t>
            </a:r>
            <a:endParaRPr sz="1600">
              <a:solidFill>
                <a:schemeClr val="lt1"/>
              </a:solidFill>
              <a:latin typeface="Arial"/>
              <a:ea typeface="Arial"/>
              <a:cs typeface="Arial"/>
              <a:sym typeface="Arial"/>
            </a:endParaRPr>
          </a:p>
        </p:txBody>
      </p:sp>
      <p:pic>
        <p:nvPicPr>
          <p:cNvPr id="912" name="Google Shape;912;p28"/>
          <p:cNvPicPr preferRelativeResize="0"/>
          <p:nvPr/>
        </p:nvPicPr>
        <p:blipFill rotWithShape="1">
          <a:blip r:embed="rId4">
            <a:alphaModFix/>
          </a:blip>
          <a:srcRect b="0" l="10022" r="10022" t="0"/>
          <a:stretch/>
        </p:blipFill>
        <p:spPr>
          <a:xfrm>
            <a:off x="2039589" y="1196129"/>
            <a:ext cx="1802634" cy="1745460"/>
          </a:xfrm>
          <a:prstGeom prst="rect">
            <a:avLst/>
          </a:prstGeom>
          <a:noFill/>
          <a:ln>
            <a:noFill/>
          </a:ln>
          <a:effectLst>
            <a:outerShdw blurRad="330200" kx="1200000" rotWithShape="0" algn="br" dir="16080000" dist="266700" sy="23000">
              <a:srgbClr val="000000">
                <a:alpha val="60000"/>
              </a:srgbClr>
            </a:outerShdw>
          </a:effectLst>
        </p:spPr>
      </p:pic>
      <p:sp>
        <p:nvSpPr>
          <p:cNvPr id="913" name="Google Shape;913;p28"/>
          <p:cNvSpPr/>
          <p:nvPr/>
        </p:nvSpPr>
        <p:spPr>
          <a:xfrm>
            <a:off x="4391139" y="2269658"/>
            <a:ext cx="2190749" cy="498942"/>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7390" y="83074"/>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Antibacterial and</a:t>
            </a:r>
            <a:endParaRPr/>
          </a:p>
          <a:p>
            <a:pPr indent="0" lvl="0" marL="0" marR="0" rtl="0" algn="l">
              <a:spcBef>
                <a:spcPts val="0"/>
              </a:spcBef>
              <a:spcAft>
                <a:spcPts val="0"/>
              </a:spcAft>
              <a:buNone/>
            </a:pPr>
            <a:r>
              <a:rPr lang="en-IN" sz="1600">
                <a:solidFill>
                  <a:schemeClr val="lt1"/>
                </a:solidFill>
                <a:latin typeface="Open Sans"/>
                <a:ea typeface="Open Sans"/>
                <a:cs typeface="Open Sans"/>
                <a:sym typeface="Open Sans"/>
              </a:rPr>
              <a:t>Anti virus protection</a:t>
            </a:r>
            <a:endParaRPr sz="1600">
              <a:solidFill>
                <a:schemeClr val="lt1"/>
              </a:solidFill>
              <a:latin typeface="Arial"/>
              <a:ea typeface="Arial"/>
              <a:cs typeface="Arial"/>
              <a:sym typeface="Arial"/>
            </a:endParaRPr>
          </a:p>
        </p:txBody>
      </p:sp>
      <p:pic>
        <p:nvPicPr>
          <p:cNvPr id="914" name="Google Shape;914;p28"/>
          <p:cNvPicPr preferRelativeResize="0"/>
          <p:nvPr/>
        </p:nvPicPr>
        <p:blipFill rotWithShape="1">
          <a:blip r:embed="rId5">
            <a:alphaModFix/>
          </a:blip>
          <a:srcRect b="0" l="0" r="0" t="0"/>
          <a:stretch/>
        </p:blipFill>
        <p:spPr>
          <a:xfrm>
            <a:off x="6672799" y="922551"/>
            <a:ext cx="916010" cy="830998"/>
          </a:xfrm>
          <a:prstGeom prst="rect">
            <a:avLst/>
          </a:prstGeom>
          <a:noFill/>
          <a:ln>
            <a:noFill/>
          </a:ln>
        </p:spPr>
      </p:pic>
      <p:pic>
        <p:nvPicPr>
          <p:cNvPr descr="Logo, icon&#10;&#10;Description automatically generated" id="915" name="Google Shape;915;p28"/>
          <p:cNvPicPr preferRelativeResize="0"/>
          <p:nvPr/>
        </p:nvPicPr>
        <p:blipFill rotWithShape="1">
          <a:blip r:embed="rId6">
            <a:alphaModFix/>
          </a:blip>
          <a:srcRect b="0" l="0" r="0" t="0"/>
          <a:stretch/>
        </p:blipFill>
        <p:spPr>
          <a:xfrm>
            <a:off x="6670483" y="1686030"/>
            <a:ext cx="918326" cy="833099"/>
          </a:xfrm>
          <a:prstGeom prst="rect">
            <a:avLst/>
          </a:prstGeom>
          <a:noFill/>
          <a:ln>
            <a:noFill/>
          </a:ln>
        </p:spPr>
      </p:pic>
      <p:pic>
        <p:nvPicPr>
          <p:cNvPr id="916" name="Google Shape;916;p28"/>
          <p:cNvPicPr preferRelativeResize="0"/>
          <p:nvPr/>
        </p:nvPicPr>
        <p:blipFill rotWithShape="1">
          <a:blip r:embed="rId7">
            <a:alphaModFix/>
          </a:blip>
          <a:srcRect b="0" l="0" r="0" t="0"/>
          <a:stretch/>
        </p:blipFill>
        <p:spPr>
          <a:xfrm>
            <a:off x="7411631" y="571958"/>
            <a:ext cx="1820964" cy="4490890"/>
          </a:xfrm>
          <a:prstGeom prst="rect">
            <a:avLst/>
          </a:prstGeom>
          <a:noFill/>
          <a:ln>
            <a:noFill/>
          </a:ln>
        </p:spPr>
      </p:pic>
      <p:grpSp>
        <p:nvGrpSpPr>
          <p:cNvPr id="917" name="Google Shape;917;p28"/>
          <p:cNvGrpSpPr/>
          <p:nvPr/>
        </p:nvGrpSpPr>
        <p:grpSpPr>
          <a:xfrm>
            <a:off x="8513362" y="3762246"/>
            <a:ext cx="590880" cy="1162112"/>
            <a:chOff x="8144000" y="3981938"/>
            <a:chExt cx="1000000" cy="2085714"/>
          </a:xfrm>
        </p:grpSpPr>
        <p:pic>
          <p:nvPicPr>
            <p:cNvPr id="918" name="Google Shape;918;p28"/>
            <p:cNvPicPr preferRelativeResize="0"/>
            <p:nvPr/>
          </p:nvPicPr>
          <p:blipFill rotWithShape="1">
            <a:blip r:embed="rId8">
              <a:alphaModFix/>
            </a:blip>
            <a:srcRect b="0" l="0" r="0" t="0"/>
            <a:stretch/>
          </p:blipFill>
          <p:spPr>
            <a:xfrm>
              <a:off x="8144000" y="3981938"/>
              <a:ext cx="1000000" cy="2085714"/>
            </a:xfrm>
            <a:prstGeom prst="rect">
              <a:avLst/>
            </a:prstGeom>
            <a:noFill/>
            <a:ln>
              <a:noFill/>
            </a:ln>
          </p:spPr>
        </p:pic>
        <p:sp>
          <p:nvSpPr>
            <p:cNvPr id="919" name="Google Shape;919;p28"/>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4" name="Shape 924"/>
        <p:cNvGrpSpPr/>
        <p:nvPr/>
      </p:nvGrpSpPr>
      <p:grpSpPr>
        <a:xfrm>
          <a:off x="0" y="0"/>
          <a:ext cx="0" cy="0"/>
          <a:chOff x="0" y="0"/>
          <a:chExt cx="0" cy="0"/>
        </a:xfrm>
      </p:grpSpPr>
      <p:sp>
        <p:nvSpPr>
          <p:cNvPr id="925" name="Google Shape;925;p29"/>
          <p:cNvSpPr txBox="1"/>
          <p:nvPr/>
        </p:nvSpPr>
        <p:spPr>
          <a:xfrm>
            <a:off x="160528" y="1863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pic>
        <p:nvPicPr>
          <p:cNvPr id="926" name="Google Shape;926;p29"/>
          <p:cNvPicPr preferRelativeResize="0"/>
          <p:nvPr/>
        </p:nvPicPr>
        <p:blipFill rotWithShape="1">
          <a:blip r:embed="rId3">
            <a:alphaModFix/>
          </a:blip>
          <a:srcRect b="0" l="2463" r="2463" t="0"/>
          <a:stretch/>
        </p:blipFill>
        <p:spPr>
          <a:xfrm>
            <a:off x="-16528" y="1"/>
            <a:ext cx="9178686" cy="5173107"/>
          </a:xfrm>
          <a:prstGeom prst="rect">
            <a:avLst/>
          </a:prstGeom>
          <a:noFill/>
          <a:ln>
            <a:noFill/>
          </a:ln>
        </p:spPr>
      </p:pic>
      <p:sp>
        <p:nvSpPr>
          <p:cNvPr id="927" name="Google Shape;927;p29"/>
          <p:cNvSpPr txBox="1"/>
          <p:nvPr/>
        </p:nvSpPr>
        <p:spPr>
          <a:xfrm>
            <a:off x="239827" y="385928"/>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928" name="Google Shape;928;p29"/>
          <p:cNvSpPr/>
          <p:nvPr/>
        </p:nvSpPr>
        <p:spPr>
          <a:xfrm>
            <a:off x="282163" y="3480376"/>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grpSp>
        <p:nvGrpSpPr>
          <p:cNvPr id="929" name="Google Shape;929;p29"/>
          <p:cNvGrpSpPr/>
          <p:nvPr/>
        </p:nvGrpSpPr>
        <p:grpSpPr>
          <a:xfrm>
            <a:off x="1197352" y="3148766"/>
            <a:ext cx="1095375" cy="1085850"/>
            <a:chOff x="708727" y="2738437"/>
            <a:chExt cx="1095375" cy="1085850"/>
          </a:xfrm>
        </p:grpSpPr>
        <p:sp>
          <p:nvSpPr>
            <p:cNvPr id="930" name="Google Shape;930;p29"/>
            <p:cNvSpPr/>
            <p:nvPr/>
          </p:nvSpPr>
          <p:spPr>
            <a:xfrm>
              <a:off x="708727" y="2738437"/>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931" name="Google Shape;931;p29"/>
            <p:cNvPicPr preferRelativeResize="0"/>
            <p:nvPr/>
          </p:nvPicPr>
          <p:blipFill rotWithShape="1">
            <a:blip r:embed="rId4">
              <a:alphaModFix/>
            </a:blip>
            <a:srcRect b="0" l="0" r="0" t="0"/>
            <a:stretch/>
          </p:blipFill>
          <p:spPr>
            <a:xfrm>
              <a:off x="947128" y="2886124"/>
              <a:ext cx="600000" cy="790476"/>
            </a:xfrm>
            <a:prstGeom prst="rect">
              <a:avLst/>
            </a:prstGeom>
            <a:noFill/>
            <a:ln>
              <a:noFill/>
            </a:ln>
          </p:spPr>
        </p:pic>
      </p:grpSp>
      <p:sp>
        <p:nvSpPr>
          <p:cNvPr id="932" name="Google Shape;932;p29"/>
          <p:cNvSpPr/>
          <p:nvPr/>
        </p:nvSpPr>
        <p:spPr>
          <a:xfrm>
            <a:off x="547282" y="2095281"/>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Sheen / Matt</a:t>
            </a:r>
            <a:endParaRPr/>
          </a:p>
        </p:txBody>
      </p:sp>
      <p:sp>
        <p:nvSpPr>
          <p:cNvPr id="933" name="Google Shape;933;p29"/>
          <p:cNvSpPr/>
          <p:nvPr/>
        </p:nvSpPr>
        <p:spPr>
          <a:xfrm>
            <a:off x="1714990" y="18572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934" name="Google Shape;934;p29"/>
          <p:cNvPicPr preferRelativeResize="0"/>
          <p:nvPr/>
        </p:nvPicPr>
        <p:blipFill rotWithShape="1">
          <a:blip r:embed="rId5">
            <a:alphaModFix/>
          </a:blip>
          <a:srcRect b="0" l="0" r="0" t="0"/>
          <a:stretch/>
        </p:blipFill>
        <p:spPr>
          <a:xfrm>
            <a:off x="2018922" y="2093065"/>
            <a:ext cx="559207" cy="576153"/>
          </a:xfrm>
          <a:prstGeom prst="rect">
            <a:avLst/>
          </a:prstGeom>
          <a:noFill/>
          <a:ln>
            <a:noFill/>
          </a:ln>
        </p:spPr>
      </p:pic>
      <p:sp>
        <p:nvSpPr>
          <p:cNvPr id="935" name="Google Shape;935;p29"/>
          <p:cNvSpPr/>
          <p:nvPr/>
        </p:nvSpPr>
        <p:spPr>
          <a:xfrm>
            <a:off x="4606850" y="365791"/>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11-12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936" name="Google Shape;936;p29"/>
          <p:cNvSpPr/>
          <p:nvPr/>
        </p:nvSpPr>
        <p:spPr>
          <a:xfrm>
            <a:off x="3631949" y="11281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937" name="Google Shape;937;p29"/>
          <p:cNvGrpSpPr/>
          <p:nvPr/>
        </p:nvGrpSpPr>
        <p:grpSpPr>
          <a:xfrm>
            <a:off x="3915602" y="414211"/>
            <a:ext cx="546883" cy="468541"/>
            <a:chOff x="2589132" y="899362"/>
            <a:chExt cx="546883" cy="468541"/>
          </a:xfrm>
        </p:grpSpPr>
        <p:cxnSp>
          <p:nvCxnSpPr>
            <p:cNvPr id="938" name="Google Shape;938;p29"/>
            <p:cNvCxnSpPr/>
            <p:nvPr/>
          </p:nvCxnSpPr>
          <p:spPr>
            <a:xfrm flipH="1" rot="-5400000">
              <a:off x="2589132" y="899362"/>
              <a:ext cx="454024" cy="454024"/>
            </a:xfrm>
            <a:prstGeom prst="bentConnector3">
              <a:avLst>
                <a:gd fmla="val 207206" name="adj1"/>
              </a:avLst>
            </a:prstGeom>
            <a:noFill/>
            <a:ln cap="flat" cmpd="sng" w="19050">
              <a:solidFill>
                <a:schemeClr val="dk1"/>
              </a:solidFill>
              <a:prstDash val="solid"/>
              <a:miter lim="800000"/>
              <a:headEnd len="med" w="med" type="triangle"/>
              <a:tailEnd len="med" w="med" type="triangle"/>
            </a:ln>
          </p:spPr>
        </p:cxnSp>
        <p:sp>
          <p:nvSpPr>
            <p:cNvPr id="939" name="Google Shape;939;p29"/>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mts</a:t>
              </a:r>
              <a:r>
                <a:rPr baseline="30000" lang="en-IN" sz="1400">
                  <a:solidFill>
                    <a:schemeClr val="lt1"/>
                  </a:solidFill>
                  <a:latin typeface="Arial"/>
                  <a:ea typeface="Arial"/>
                  <a:cs typeface="Arial"/>
                  <a:sym typeface="Arial"/>
                </a:rPr>
                <a:t>2</a:t>
              </a:r>
              <a:endParaRPr/>
            </a:p>
          </p:txBody>
        </p:sp>
        <p:cxnSp>
          <p:nvCxnSpPr>
            <p:cNvPr id="940" name="Google Shape;940;p29"/>
            <p:cNvCxnSpPr/>
            <p:nvPr/>
          </p:nvCxnSpPr>
          <p:spPr>
            <a:xfrm flipH="1" rot="-5400000">
              <a:off x="2652367" y="913879"/>
              <a:ext cx="454024" cy="454024"/>
            </a:xfrm>
            <a:prstGeom prst="bentConnector3">
              <a:avLst>
                <a:gd fmla="val 110702" name="adj1"/>
              </a:avLst>
            </a:prstGeom>
            <a:noFill/>
            <a:ln cap="flat" cmpd="sng" w="19050">
              <a:solidFill>
                <a:schemeClr val="dk1"/>
              </a:solidFill>
              <a:prstDash val="solid"/>
              <a:miter lim="800000"/>
              <a:headEnd len="med" w="med" type="triangle"/>
              <a:tailEnd len="med" w="med" type="triangle"/>
            </a:ln>
          </p:spPr>
        </p:cxnSp>
      </p:grpSp>
      <p:sp>
        <p:nvSpPr>
          <p:cNvPr id="941" name="Google Shape;941;p29"/>
          <p:cNvSpPr/>
          <p:nvPr/>
        </p:nvSpPr>
        <p:spPr>
          <a:xfrm>
            <a:off x="6698497" y="90381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Drying time:</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 2-3 hrs</a:t>
            </a:r>
            <a:endParaRPr/>
          </a:p>
        </p:txBody>
      </p:sp>
      <p:sp>
        <p:nvSpPr>
          <p:cNvPr id="942" name="Google Shape;942;p29"/>
          <p:cNvSpPr/>
          <p:nvPr/>
        </p:nvSpPr>
        <p:spPr>
          <a:xfrm>
            <a:off x="5723923" y="59266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Stopwatch with solid fill" id="943" name="Google Shape;943;p29"/>
          <p:cNvPicPr preferRelativeResize="0"/>
          <p:nvPr/>
        </p:nvPicPr>
        <p:blipFill rotWithShape="1">
          <a:blip r:embed="rId6">
            <a:alphaModFix/>
          </a:blip>
          <a:srcRect b="0" l="0" r="0" t="0"/>
          <a:stretch/>
        </p:blipFill>
        <p:spPr>
          <a:xfrm>
            <a:off x="5913451" y="729846"/>
            <a:ext cx="689580" cy="689580"/>
          </a:xfrm>
          <a:prstGeom prst="rect">
            <a:avLst/>
          </a:prstGeom>
          <a:noFill/>
          <a:ln>
            <a:noFill/>
          </a:ln>
        </p:spPr>
      </p:pic>
      <p:sp>
        <p:nvSpPr>
          <p:cNvPr id="944" name="Google Shape;944;p29"/>
          <p:cNvSpPr/>
          <p:nvPr/>
        </p:nvSpPr>
        <p:spPr>
          <a:xfrm>
            <a:off x="7517603" y="2044756"/>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&gt;2500 shades</a:t>
            </a:r>
            <a:endParaRPr/>
          </a:p>
        </p:txBody>
      </p:sp>
      <p:sp>
        <p:nvSpPr>
          <p:cNvPr id="945" name="Google Shape;945;p29"/>
          <p:cNvSpPr/>
          <p:nvPr/>
        </p:nvSpPr>
        <p:spPr>
          <a:xfrm>
            <a:off x="6612050" y="1748120"/>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946" name="Google Shape;946;p29"/>
          <p:cNvPicPr preferRelativeResize="0"/>
          <p:nvPr/>
        </p:nvPicPr>
        <p:blipFill rotWithShape="1">
          <a:blip r:embed="rId7">
            <a:alphaModFix/>
          </a:blip>
          <a:srcRect b="0" l="0" r="0" t="0"/>
          <a:stretch/>
        </p:blipFill>
        <p:spPr>
          <a:xfrm>
            <a:off x="6880102" y="1959159"/>
            <a:ext cx="570350" cy="570350"/>
          </a:xfrm>
          <a:prstGeom prst="rect">
            <a:avLst/>
          </a:prstGeom>
          <a:noFill/>
          <a:ln>
            <a:noFill/>
          </a:ln>
        </p:spPr>
      </p:pic>
      <p:sp>
        <p:nvSpPr>
          <p:cNvPr id="947" name="Google Shape;947;p29"/>
          <p:cNvSpPr/>
          <p:nvPr/>
        </p:nvSpPr>
        <p:spPr>
          <a:xfrm>
            <a:off x="7817484" y="349207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1L, 5L &amp; 18 L</a:t>
            </a:r>
            <a:endParaRPr/>
          </a:p>
        </p:txBody>
      </p:sp>
      <p:sp>
        <p:nvSpPr>
          <p:cNvPr id="948" name="Google Shape;948;p29"/>
          <p:cNvSpPr/>
          <p:nvPr/>
        </p:nvSpPr>
        <p:spPr>
          <a:xfrm>
            <a:off x="6909803" y="310716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949" name="Google Shape;949;p29"/>
          <p:cNvPicPr preferRelativeResize="0"/>
          <p:nvPr/>
        </p:nvPicPr>
        <p:blipFill rotWithShape="1">
          <a:blip r:embed="rId8">
            <a:alphaModFix/>
          </a:blip>
          <a:srcRect b="0" l="0" r="0" t="0"/>
          <a:stretch/>
        </p:blipFill>
        <p:spPr>
          <a:xfrm>
            <a:off x="7240016" y="3349078"/>
            <a:ext cx="577468" cy="602216"/>
          </a:xfrm>
          <a:prstGeom prst="rect">
            <a:avLst/>
          </a:prstGeom>
          <a:noFill/>
          <a:ln>
            <a:noFill/>
          </a:ln>
        </p:spPr>
      </p:pic>
      <p:sp>
        <p:nvSpPr>
          <p:cNvPr id="950" name="Google Shape;950;p29"/>
          <p:cNvSpPr/>
          <p:nvPr/>
        </p:nvSpPr>
        <p:spPr>
          <a:xfrm>
            <a:off x="1307375" y="91832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Anti Bacterial</a:t>
            </a:r>
            <a:endParaRPr/>
          </a:p>
        </p:txBody>
      </p:sp>
      <p:sp>
        <p:nvSpPr>
          <p:cNvPr id="951" name="Google Shape;951;p29"/>
          <p:cNvSpPr/>
          <p:nvPr/>
        </p:nvSpPr>
        <p:spPr>
          <a:xfrm>
            <a:off x="2350265" y="57149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952" name="Google Shape;952;p29"/>
          <p:cNvPicPr preferRelativeResize="0"/>
          <p:nvPr/>
        </p:nvPicPr>
        <p:blipFill rotWithShape="1">
          <a:blip r:embed="rId9">
            <a:alphaModFix/>
          </a:blip>
          <a:srcRect b="0" l="0" r="0" t="0"/>
          <a:stretch/>
        </p:blipFill>
        <p:spPr>
          <a:xfrm>
            <a:off x="2615897" y="791785"/>
            <a:ext cx="546538" cy="622410"/>
          </a:xfrm>
          <a:prstGeom prst="rect">
            <a:avLst/>
          </a:prstGeom>
          <a:noFill/>
          <a:ln>
            <a:noFill/>
          </a:ln>
        </p:spPr>
      </p:pic>
      <p:sp>
        <p:nvSpPr>
          <p:cNvPr id="953" name="Google Shape;953;p29"/>
          <p:cNvSpPr txBox="1"/>
          <p:nvPr/>
        </p:nvSpPr>
        <p:spPr>
          <a:xfrm>
            <a:off x="2817954" y="4652296"/>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pic>
        <p:nvPicPr>
          <p:cNvPr id="954" name="Google Shape;954;p29"/>
          <p:cNvPicPr preferRelativeResize="0"/>
          <p:nvPr/>
        </p:nvPicPr>
        <p:blipFill rotWithShape="1">
          <a:blip r:embed="rId10">
            <a:alphaModFix/>
          </a:blip>
          <a:srcRect b="0" l="0" r="0" t="0"/>
          <a:stretch/>
        </p:blipFill>
        <p:spPr>
          <a:xfrm>
            <a:off x="3366320" y="1074636"/>
            <a:ext cx="2481057" cy="3300966"/>
          </a:xfrm>
          <a:prstGeom prst="rect">
            <a:avLst/>
          </a:prstGeom>
          <a:noFill/>
          <a:ln>
            <a:noFill/>
          </a:ln>
          <a:effectLst>
            <a:outerShdw blurRad="330200" kx="1200000" rotWithShape="0" algn="br" dir="16080000" dist="266700" sy="23000">
              <a:srgbClr val="000000">
                <a:alpha val="60000"/>
              </a:srgb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3"/>
          <p:cNvPicPr preferRelativeResize="0"/>
          <p:nvPr/>
        </p:nvPicPr>
        <p:blipFill rotWithShape="1">
          <a:blip r:embed="rId3">
            <a:alphaModFix/>
          </a:blip>
          <a:srcRect b="0" l="0" r="0" t="0"/>
          <a:stretch/>
        </p:blipFill>
        <p:spPr>
          <a:xfrm>
            <a:off x="1" y="0"/>
            <a:ext cx="9126333" cy="5143500"/>
          </a:xfrm>
          <a:prstGeom prst="rect">
            <a:avLst/>
          </a:prstGeom>
          <a:noFill/>
          <a:ln>
            <a:noFill/>
          </a:ln>
        </p:spPr>
      </p:pic>
      <p:sp>
        <p:nvSpPr>
          <p:cNvPr id="480" name="Google Shape;480;p3"/>
          <p:cNvSpPr/>
          <p:nvPr/>
        </p:nvSpPr>
        <p:spPr>
          <a:xfrm flipH="1">
            <a:off x="1197710" y="1238779"/>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INTERIOR PREMIUM WALL PAINT</a:t>
            </a:r>
            <a:endParaRPr/>
          </a:p>
        </p:txBody>
      </p:sp>
      <p:sp>
        <p:nvSpPr>
          <p:cNvPr id="481" name="Google Shape;481;p3"/>
          <p:cNvSpPr/>
          <p:nvPr/>
        </p:nvSpPr>
        <p:spPr>
          <a:xfrm flipH="1">
            <a:off x="2773451" y="1238779"/>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INTERIOR MASS &amp; ECONOMY WALL PAINT</a:t>
            </a:r>
            <a:endParaRPr sz="1200">
              <a:solidFill>
                <a:schemeClr val="lt1"/>
              </a:solidFill>
              <a:latin typeface="Arial"/>
              <a:ea typeface="Arial"/>
              <a:cs typeface="Arial"/>
              <a:sym typeface="Arial"/>
            </a:endParaRPr>
          </a:p>
        </p:txBody>
      </p:sp>
      <p:sp>
        <p:nvSpPr>
          <p:cNvPr id="482" name="Google Shape;482;p3"/>
          <p:cNvSpPr/>
          <p:nvPr/>
        </p:nvSpPr>
        <p:spPr>
          <a:xfrm flipH="1">
            <a:off x="4413092" y="1260838"/>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EXTERIOR PREMIUM WALL &amp; ROOF PAINT</a:t>
            </a:r>
            <a:endParaRPr sz="1200">
              <a:solidFill>
                <a:schemeClr val="lt1"/>
              </a:solidFill>
              <a:latin typeface="Arial"/>
              <a:ea typeface="Arial"/>
              <a:cs typeface="Arial"/>
              <a:sym typeface="Arial"/>
            </a:endParaRPr>
          </a:p>
        </p:txBody>
      </p:sp>
      <p:sp>
        <p:nvSpPr>
          <p:cNvPr id="483" name="Google Shape;483;p3"/>
          <p:cNvSpPr/>
          <p:nvPr/>
        </p:nvSpPr>
        <p:spPr>
          <a:xfrm flipH="1">
            <a:off x="3660842" y="2774106"/>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TRIMS MASS PAINT</a:t>
            </a:r>
            <a:endParaRPr/>
          </a:p>
        </p:txBody>
      </p:sp>
      <p:sp>
        <p:nvSpPr>
          <p:cNvPr id="484" name="Google Shape;484;p3"/>
          <p:cNvSpPr/>
          <p:nvPr/>
        </p:nvSpPr>
        <p:spPr>
          <a:xfrm flipH="1">
            <a:off x="5302058" y="2774106"/>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WATERPROO-FING PREMIUM PAINT</a:t>
            </a:r>
            <a:endParaRPr/>
          </a:p>
        </p:txBody>
      </p:sp>
      <p:sp>
        <p:nvSpPr>
          <p:cNvPr id="485" name="Google Shape;485;p3"/>
          <p:cNvSpPr/>
          <p:nvPr/>
        </p:nvSpPr>
        <p:spPr>
          <a:xfrm flipH="1">
            <a:off x="6918013" y="2803288"/>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PRE DECO</a:t>
            </a:r>
            <a:endParaRPr/>
          </a:p>
          <a:p>
            <a:pPr indent="0" lvl="0" marL="0" marR="0" rtl="0" algn="ctr">
              <a:spcBef>
                <a:spcPts val="0"/>
              </a:spcBef>
              <a:spcAft>
                <a:spcPts val="0"/>
              </a:spcAft>
              <a:buNone/>
            </a:pPr>
            <a:r>
              <a:t/>
            </a:r>
            <a:endParaRPr sz="1200">
              <a:solidFill>
                <a:schemeClr val="lt1"/>
              </a:solidFill>
              <a:latin typeface="Arial"/>
              <a:ea typeface="Arial"/>
              <a:cs typeface="Arial"/>
              <a:sym typeface="Arial"/>
            </a:endParaRPr>
          </a:p>
        </p:txBody>
      </p:sp>
      <p:sp>
        <p:nvSpPr>
          <p:cNvPr id="486" name="Google Shape;486;p3"/>
          <p:cNvSpPr/>
          <p:nvPr/>
        </p:nvSpPr>
        <p:spPr>
          <a:xfrm flipH="1">
            <a:off x="5946149" y="1280677"/>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EXTERIOR MASS WALL PAINT</a:t>
            </a:r>
            <a:endParaRPr/>
          </a:p>
        </p:txBody>
      </p:sp>
      <p:sp>
        <p:nvSpPr>
          <p:cNvPr id="487" name="Google Shape;487;p3"/>
          <p:cNvSpPr/>
          <p:nvPr/>
        </p:nvSpPr>
        <p:spPr>
          <a:xfrm flipH="1">
            <a:off x="1901396" y="2774106"/>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TRIMS PREMIUM PAINT</a:t>
            </a:r>
            <a:endParaRPr/>
          </a:p>
        </p:txBody>
      </p:sp>
      <p:sp>
        <p:nvSpPr>
          <p:cNvPr id="488" name="Google Shape;488;p3"/>
          <p:cNvSpPr/>
          <p:nvPr/>
        </p:nvSpPr>
        <p:spPr>
          <a:xfrm>
            <a:off x="1768161" y="4267534"/>
            <a:ext cx="5756365" cy="400595"/>
          </a:xfrm>
          <a:prstGeom prst="flowChartAlternateProcess">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i="1" lang="en-IN" sz="1400">
                <a:solidFill>
                  <a:schemeClr val="lt1"/>
                </a:solidFill>
                <a:latin typeface="Arial"/>
                <a:ea typeface="Arial"/>
                <a:cs typeface="Arial"/>
                <a:sym typeface="Arial"/>
              </a:rPr>
              <a:t>Click each tile to know more about the specifics of that category</a:t>
            </a:r>
            <a:endParaRPr/>
          </a:p>
        </p:txBody>
      </p:sp>
      <p:pic>
        <p:nvPicPr>
          <p:cNvPr descr="Cursor with solid fill" id="489" name="Google Shape;489;p3"/>
          <p:cNvPicPr preferRelativeResize="0"/>
          <p:nvPr/>
        </p:nvPicPr>
        <p:blipFill rotWithShape="1">
          <a:blip r:embed="rId4">
            <a:alphaModFix/>
          </a:blip>
          <a:srcRect b="0" l="0" r="0" t="0"/>
          <a:stretch/>
        </p:blipFill>
        <p:spPr>
          <a:xfrm>
            <a:off x="1331534" y="3792161"/>
            <a:ext cx="748710" cy="748710"/>
          </a:xfrm>
          <a:prstGeom prst="rect">
            <a:avLst/>
          </a:prstGeom>
          <a:noFill/>
          <a:ln>
            <a:noFill/>
          </a:ln>
        </p:spPr>
      </p:pic>
      <p:pic>
        <p:nvPicPr>
          <p:cNvPr id="490" name="Google Shape;490;p3"/>
          <p:cNvPicPr preferRelativeResize="0"/>
          <p:nvPr/>
        </p:nvPicPr>
        <p:blipFill rotWithShape="1">
          <a:blip r:embed="rId5">
            <a:alphaModFix/>
          </a:blip>
          <a:srcRect b="0" l="0" r="0" t="0"/>
          <a:stretch/>
        </p:blipFill>
        <p:spPr>
          <a:xfrm>
            <a:off x="7416963" y="652610"/>
            <a:ext cx="1820964" cy="449089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30"/>
          <p:cNvPicPr preferRelativeResize="0"/>
          <p:nvPr/>
        </p:nvPicPr>
        <p:blipFill rotWithShape="1">
          <a:blip r:embed="rId3">
            <a:alphaModFix/>
          </a:blip>
          <a:srcRect b="0" l="0" r="0" t="0"/>
          <a:stretch/>
        </p:blipFill>
        <p:spPr>
          <a:xfrm>
            <a:off x="0" y="16685"/>
            <a:ext cx="9144000" cy="5110132"/>
          </a:xfrm>
          <a:prstGeom prst="rect">
            <a:avLst/>
          </a:prstGeom>
          <a:noFill/>
          <a:ln>
            <a:noFill/>
          </a:ln>
        </p:spPr>
      </p:pic>
      <p:sp>
        <p:nvSpPr>
          <p:cNvPr id="961" name="Google Shape;961;p30"/>
          <p:cNvSpPr txBox="1"/>
          <p:nvPr/>
        </p:nvSpPr>
        <p:spPr>
          <a:xfrm>
            <a:off x="160528" y="1863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Results</a:t>
            </a:r>
            <a:endParaRPr/>
          </a:p>
        </p:txBody>
      </p:sp>
      <p:pic>
        <p:nvPicPr>
          <p:cNvPr id="962" name="Google Shape;962;p30"/>
          <p:cNvPicPr preferRelativeResize="0"/>
          <p:nvPr/>
        </p:nvPicPr>
        <p:blipFill rotWithShape="1">
          <a:blip r:embed="rId4">
            <a:alphaModFix/>
          </a:blip>
          <a:srcRect b="0" l="0" r="0" t="0"/>
          <a:stretch/>
        </p:blipFill>
        <p:spPr>
          <a:xfrm>
            <a:off x="412185" y="16684"/>
            <a:ext cx="4159816"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7" name="Shape 967"/>
        <p:cNvGrpSpPr/>
        <p:nvPr/>
      </p:nvGrpSpPr>
      <p:grpSpPr>
        <a:xfrm>
          <a:off x="0" y="0"/>
          <a:ext cx="0" cy="0"/>
          <a:chOff x="0" y="0"/>
          <a:chExt cx="0" cy="0"/>
        </a:xfrm>
      </p:grpSpPr>
      <p:pic>
        <p:nvPicPr>
          <p:cNvPr id="968" name="Google Shape;968;p31"/>
          <p:cNvPicPr preferRelativeResize="0"/>
          <p:nvPr/>
        </p:nvPicPr>
        <p:blipFill rotWithShape="1">
          <a:blip r:embed="rId3">
            <a:alphaModFix/>
          </a:blip>
          <a:srcRect b="0" l="0" r="0" t="0"/>
          <a:stretch/>
        </p:blipFill>
        <p:spPr>
          <a:xfrm>
            <a:off x="22896" y="0"/>
            <a:ext cx="9098210" cy="5143500"/>
          </a:xfrm>
          <a:prstGeom prst="rect">
            <a:avLst/>
          </a:prstGeom>
          <a:noFill/>
          <a:ln>
            <a:noFill/>
          </a:ln>
        </p:spPr>
      </p:pic>
      <p:sp>
        <p:nvSpPr>
          <p:cNvPr id="969" name="Google Shape;969;p31"/>
          <p:cNvSpPr txBox="1"/>
          <p:nvPr/>
        </p:nvSpPr>
        <p:spPr>
          <a:xfrm>
            <a:off x="1526583" y="1046137"/>
            <a:ext cx="5850610" cy="5346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What is the unique thing about the Dulux Better Living Air Clean Biobased paints?</a:t>
            </a:r>
            <a:endParaRPr sz="1400">
              <a:solidFill>
                <a:schemeClr val="lt1"/>
              </a:solidFill>
              <a:latin typeface="Arial"/>
              <a:ea typeface="Arial"/>
              <a:cs typeface="Arial"/>
              <a:sym typeface="Arial"/>
            </a:endParaRPr>
          </a:p>
        </p:txBody>
      </p:sp>
      <p:sp>
        <p:nvSpPr>
          <p:cNvPr id="970" name="Google Shape;970;p31"/>
          <p:cNvSpPr txBox="1"/>
          <p:nvPr/>
        </p:nvSpPr>
        <p:spPr>
          <a:xfrm>
            <a:off x="1526584"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It has bio luminance property which makes it glow in the dark</a:t>
            </a:r>
            <a:endParaRPr sz="1200">
              <a:solidFill>
                <a:schemeClr val="lt1"/>
              </a:solidFill>
              <a:latin typeface="Arial"/>
              <a:ea typeface="Arial"/>
              <a:cs typeface="Arial"/>
              <a:sym typeface="Arial"/>
            </a:endParaRPr>
          </a:p>
        </p:txBody>
      </p:sp>
      <p:sp>
        <p:nvSpPr>
          <p:cNvPr id="971" name="Google Shape;971;p31"/>
          <p:cNvSpPr txBox="1"/>
          <p:nvPr/>
        </p:nvSpPr>
        <p:spPr>
          <a:xfrm>
            <a:off x="5088610"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It cleans the environment when applied to external surfaces</a:t>
            </a:r>
            <a:endParaRPr/>
          </a:p>
        </p:txBody>
      </p:sp>
      <p:sp>
        <p:nvSpPr>
          <p:cNvPr id="972" name="Google Shape;972;p31"/>
          <p:cNvSpPr txBox="1"/>
          <p:nvPr/>
        </p:nvSpPr>
        <p:spPr>
          <a:xfrm>
            <a:off x="1526584" y="3233982"/>
            <a:ext cx="2747075"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It has the highest sheen of all products</a:t>
            </a:r>
            <a:endParaRPr/>
          </a:p>
        </p:txBody>
      </p:sp>
      <p:sp>
        <p:nvSpPr>
          <p:cNvPr id="973" name="Google Shape;973;p31"/>
          <p:cNvSpPr txBox="1"/>
          <p:nvPr/>
        </p:nvSpPr>
        <p:spPr>
          <a:xfrm>
            <a:off x="5088610" y="3233982"/>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It has biobased ingredients which enable it to purify indoor air</a:t>
            </a:r>
            <a:endParaRPr sz="1200">
              <a:solidFill>
                <a:schemeClr val="lt1"/>
              </a:solidFill>
              <a:latin typeface="Arial"/>
              <a:ea typeface="Arial"/>
              <a:cs typeface="Arial"/>
              <a:sym typeface="Arial"/>
            </a:endParaRPr>
          </a:p>
        </p:txBody>
      </p:sp>
      <p:sp>
        <p:nvSpPr>
          <p:cNvPr id="974" name="Google Shape;974;p31"/>
          <p:cNvSpPr/>
          <p:nvPr/>
        </p:nvSpPr>
        <p:spPr>
          <a:xfrm>
            <a:off x="1095375" y="2457451"/>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1</a:t>
            </a:r>
            <a:endParaRPr/>
          </a:p>
        </p:txBody>
      </p:sp>
      <p:sp>
        <p:nvSpPr>
          <p:cNvPr id="975" name="Google Shape;975;p31"/>
          <p:cNvSpPr/>
          <p:nvPr/>
        </p:nvSpPr>
        <p:spPr>
          <a:xfrm>
            <a:off x="4598975" y="2395535"/>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2</a:t>
            </a:r>
            <a:endParaRPr/>
          </a:p>
        </p:txBody>
      </p:sp>
      <p:sp>
        <p:nvSpPr>
          <p:cNvPr id="976" name="Google Shape;976;p31"/>
          <p:cNvSpPr/>
          <p:nvPr/>
        </p:nvSpPr>
        <p:spPr>
          <a:xfrm>
            <a:off x="1095375" y="3029920"/>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3</a:t>
            </a:r>
            <a:endParaRPr/>
          </a:p>
        </p:txBody>
      </p:sp>
      <p:sp>
        <p:nvSpPr>
          <p:cNvPr id="977" name="Google Shape;977;p31"/>
          <p:cNvSpPr/>
          <p:nvPr/>
        </p:nvSpPr>
        <p:spPr>
          <a:xfrm>
            <a:off x="4638675" y="3079687"/>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4</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pic>
        <p:nvPicPr>
          <p:cNvPr id="983" name="Google Shape;983;p32"/>
          <p:cNvPicPr preferRelativeResize="0"/>
          <p:nvPr/>
        </p:nvPicPr>
        <p:blipFill rotWithShape="1">
          <a:blip r:embed="rId3">
            <a:alphaModFix/>
          </a:blip>
          <a:srcRect b="0" l="0" r="0" t="0"/>
          <a:stretch/>
        </p:blipFill>
        <p:spPr>
          <a:xfrm>
            <a:off x="22896" y="0"/>
            <a:ext cx="9098210" cy="5143500"/>
          </a:xfrm>
          <a:prstGeom prst="rect">
            <a:avLst/>
          </a:prstGeom>
          <a:noFill/>
          <a:ln>
            <a:noFill/>
          </a:ln>
        </p:spPr>
      </p:pic>
      <p:sp>
        <p:nvSpPr>
          <p:cNvPr id="984" name="Google Shape;984;p32"/>
          <p:cNvSpPr txBox="1"/>
          <p:nvPr/>
        </p:nvSpPr>
        <p:spPr>
          <a:xfrm>
            <a:off x="1526583" y="1046137"/>
            <a:ext cx="5850610" cy="5346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What is the difference between the Dulux EasyClean and EasyClcean Plus? </a:t>
            </a:r>
            <a:endParaRPr/>
          </a:p>
        </p:txBody>
      </p:sp>
      <p:sp>
        <p:nvSpPr>
          <p:cNvPr id="985" name="Google Shape;985;p32"/>
          <p:cNvSpPr txBox="1"/>
          <p:nvPr/>
        </p:nvSpPr>
        <p:spPr>
          <a:xfrm>
            <a:off x="1526584"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EasyClean Plus: Sheen Finish </a:t>
            </a:r>
            <a:endParaRPr/>
          </a:p>
          <a:p>
            <a:pPr indent="0" lvl="0" marL="0" marR="0" rtl="0" algn="l">
              <a:spcBef>
                <a:spcPts val="0"/>
              </a:spcBef>
              <a:spcAft>
                <a:spcPts val="0"/>
              </a:spcAft>
              <a:buNone/>
            </a:pPr>
            <a:r>
              <a:rPr lang="en-IN" sz="1200">
                <a:solidFill>
                  <a:schemeClr val="lt1"/>
                </a:solidFill>
                <a:latin typeface="Arial"/>
                <a:ea typeface="Arial"/>
                <a:cs typeface="Arial"/>
                <a:sym typeface="Arial"/>
              </a:rPr>
              <a:t>EasyClean : Matt Finish.</a:t>
            </a:r>
            <a:endParaRPr sz="1200">
              <a:solidFill>
                <a:schemeClr val="lt1"/>
              </a:solidFill>
              <a:latin typeface="Arial"/>
              <a:ea typeface="Arial"/>
              <a:cs typeface="Arial"/>
              <a:sym typeface="Arial"/>
            </a:endParaRPr>
          </a:p>
        </p:txBody>
      </p:sp>
      <p:sp>
        <p:nvSpPr>
          <p:cNvPr id="986" name="Google Shape;986;p32"/>
          <p:cNvSpPr txBox="1"/>
          <p:nvPr/>
        </p:nvSpPr>
        <p:spPr>
          <a:xfrm>
            <a:off x="5088610"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EasyClean Plus: Solvent Based</a:t>
            </a:r>
            <a:endParaRPr/>
          </a:p>
          <a:p>
            <a:pPr indent="0" lvl="0" marL="0" marR="0" rtl="0" algn="l">
              <a:spcBef>
                <a:spcPts val="0"/>
              </a:spcBef>
              <a:spcAft>
                <a:spcPts val="0"/>
              </a:spcAft>
              <a:buNone/>
            </a:pPr>
            <a:r>
              <a:rPr lang="en-IN" sz="1200">
                <a:solidFill>
                  <a:schemeClr val="lt1"/>
                </a:solidFill>
                <a:latin typeface="Arial"/>
                <a:ea typeface="Arial"/>
                <a:cs typeface="Arial"/>
                <a:sym typeface="Arial"/>
              </a:rPr>
              <a:t>EasyClean : Water Based.</a:t>
            </a:r>
            <a:endParaRPr sz="1200">
              <a:solidFill>
                <a:schemeClr val="lt1"/>
              </a:solidFill>
              <a:latin typeface="Arial"/>
              <a:ea typeface="Arial"/>
              <a:cs typeface="Arial"/>
              <a:sym typeface="Arial"/>
            </a:endParaRPr>
          </a:p>
        </p:txBody>
      </p:sp>
      <p:sp>
        <p:nvSpPr>
          <p:cNvPr id="987" name="Google Shape;987;p32"/>
          <p:cNvSpPr txBox="1"/>
          <p:nvPr/>
        </p:nvSpPr>
        <p:spPr>
          <a:xfrm>
            <a:off x="1526583" y="3233982"/>
            <a:ext cx="3112092"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EasyClean Plus: Kidproof+ technology</a:t>
            </a:r>
            <a:endParaRPr/>
          </a:p>
          <a:p>
            <a:pPr indent="0" lvl="0" marL="0" marR="0" rtl="0" algn="l">
              <a:spcBef>
                <a:spcPts val="0"/>
              </a:spcBef>
              <a:spcAft>
                <a:spcPts val="0"/>
              </a:spcAft>
              <a:buNone/>
            </a:pPr>
            <a:r>
              <a:rPr lang="en-IN" sz="1200">
                <a:solidFill>
                  <a:schemeClr val="lt1"/>
                </a:solidFill>
                <a:latin typeface="Arial"/>
                <a:ea typeface="Arial"/>
                <a:cs typeface="Arial"/>
                <a:sym typeface="Arial"/>
              </a:rPr>
              <a:t>EasyClean : ColourGuard technology.</a:t>
            </a:r>
            <a:endParaRPr sz="1200">
              <a:solidFill>
                <a:schemeClr val="lt1"/>
              </a:solidFill>
              <a:latin typeface="Arial"/>
              <a:ea typeface="Arial"/>
              <a:cs typeface="Arial"/>
              <a:sym typeface="Arial"/>
            </a:endParaRPr>
          </a:p>
        </p:txBody>
      </p:sp>
      <p:sp>
        <p:nvSpPr>
          <p:cNvPr id="988" name="Google Shape;988;p32"/>
          <p:cNvSpPr txBox="1"/>
          <p:nvPr/>
        </p:nvSpPr>
        <p:spPr>
          <a:xfrm>
            <a:off x="5088610" y="3233982"/>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EasyClean Plus: Hard to clean</a:t>
            </a:r>
            <a:endParaRPr/>
          </a:p>
          <a:p>
            <a:pPr indent="0" lvl="0" marL="0" marR="0" rtl="0" algn="l">
              <a:spcBef>
                <a:spcPts val="0"/>
              </a:spcBef>
              <a:spcAft>
                <a:spcPts val="0"/>
              </a:spcAft>
              <a:buNone/>
            </a:pPr>
            <a:r>
              <a:rPr lang="en-IN" sz="1200">
                <a:solidFill>
                  <a:schemeClr val="lt1"/>
                </a:solidFill>
                <a:latin typeface="Arial"/>
                <a:ea typeface="Arial"/>
                <a:cs typeface="Arial"/>
                <a:sym typeface="Arial"/>
              </a:rPr>
              <a:t>EasyClean: Hard to clean</a:t>
            </a:r>
            <a:endParaRPr sz="1200">
              <a:solidFill>
                <a:schemeClr val="lt1"/>
              </a:solidFill>
              <a:latin typeface="Arial"/>
              <a:ea typeface="Arial"/>
              <a:cs typeface="Arial"/>
              <a:sym typeface="Arial"/>
            </a:endParaRPr>
          </a:p>
        </p:txBody>
      </p:sp>
      <p:sp>
        <p:nvSpPr>
          <p:cNvPr id="989" name="Google Shape;989;p32"/>
          <p:cNvSpPr txBox="1"/>
          <p:nvPr/>
        </p:nvSpPr>
        <p:spPr>
          <a:xfrm>
            <a:off x="2163306" y="1799418"/>
            <a:ext cx="5850610" cy="534691"/>
          </a:xfrm>
          <a:prstGeom prst="rect">
            <a:avLst/>
          </a:prstGeom>
          <a:solidFill>
            <a:schemeClr val="lt1"/>
          </a:solidFill>
          <a:ln cap="flat" cmpd="sng" w="12700">
            <a:solidFill>
              <a:schemeClr val="accent6"/>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i="1" lang="en-IN" sz="1400">
                <a:solidFill>
                  <a:schemeClr val="dk1"/>
                </a:solidFill>
                <a:latin typeface="Arial"/>
                <a:ea typeface="Arial"/>
                <a:cs typeface="Arial"/>
                <a:sym typeface="Arial"/>
              </a:rPr>
              <a:t>Select all the options that apply and click </a:t>
            </a:r>
            <a:r>
              <a:rPr b="1" i="1" lang="en-IN" sz="1400">
                <a:solidFill>
                  <a:schemeClr val="dk1"/>
                </a:solidFill>
                <a:latin typeface="Arial"/>
                <a:ea typeface="Arial"/>
                <a:cs typeface="Arial"/>
                <a:sym typeface="Arial"/>
              </a:rPr>
              <a:t>SUBMIT. </a:t>
            </a:r>
            <a:endParaRPr/>
          </a:p>
          <a:p>
            <a:pPr indent="0" lvl="0" marL="0" marR="0" rtl="0" algn="l">
              <a:spcBef>
                <a:spcPts val="0"/>
              </a:spcBef>
              <a:spcAft>
                <a:spcPts val="0"/>
              </a:spcAft>
              <a:buNone/>
            </a:pPr>
            <a:r>
              <a:rPr i="1" lang="en-IN" sz="1400">
                <a:solidFill>
                  <a:schemeClr val="dk1"/>
                </a:solidFill>
                <a:latin typeface="Arial"/>
                <a:ea typeface="Arial"/>
                <a:cs typeface="Arial"/>
                <a:sym typeface="Arial"/>
              </a:rPr>
              <a:t>(More than one option may be correct)</a:t>
            </a:r>
            <a:endParaRPr/>
          </a:p>
        </p:txBody>
      </p:sp>
      <p:sp>
        <p:nvSpPr>
          <p:cNvPr id="990" name="Google Shape;990;p32"/>
          <p:cNvSpPr/>
          <p:nvPr/>
        </p:nvSpPr>
        <p:spPr>
          <a:xfrm>
            <a:off x="1095375" y="2457451"/>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1</a:t>
            </a:r>
            <a:endParaRPr/>
          </a:p>
        </p:txBody>
      </p:sp>
      <p:sp>
        <p:nvSpPr>
          <p:cNvPr id="991" name="Google Shape;991;p32"/>
          <p:cNvSpPr/>
          <p:nvPr/>
        </p:nvSpPr>
        <p:spPr>
          <a:xfrm>
            <a:off x="4598975" y="2395535"/>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2</a:t>
            </a:r>
            <a:endParaRPr/>
          </a:p>
        </p:txBody>
      </p:sp>
      <p:sp>
        <p:nvSpPr>
          <p:cNvPr id="992" name="Google Shape;992;p32"/>
          <p:cNvSpPr/>
          <p:nvPr/>
        </p:nvSpPr>
        <p:spPr>
          <a:xfrm>
            <a:off x="1095375" y="3029920"/>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3</a:t>
            </a:r>
            <a:endParaRPr/>
          </a:p>
        </p:txBody>
      </p:sp>
      <p:sp>
        <p:nvSpPr>
          <p:cNvPr id="993" name="Google Shape;993;p32"/>
          <p:cNvSpPr/>
          <p:nvPr/>
        </p:nvSpPr>
        <p:spPr>
          <a:xfrm>
            <a:off x="4638675" y="3079687"/>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4</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7" name="Shape 997"/>
        <p:cNvGrpSpPr/>
        <p:nvPr/>
      </p:nvGrpSpPr>
      <p:grpSpPr>
        <a:xfrm>
          <a:off x="0" y="0"/>
          <a:ext cx="0" cy="0"/>
          <a:chOff x="0" y="0"/>
          <a:chExt cx="0" cy="0"/>
        </a:xfrm>
      </p:grpSpPr>
      <p:sp>
        <p:nvSpPr>
          <p:cNvPr id="998" name="Google Shape;998;p33"/>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IN"/>
              <a:t>‹#›</a:t>
            </a:fld>
            <a:endParaRPr/>
          </a:p>
        </p:txBody>
      </p:sp>
      <p:sp>
        <p:nvSpPr>
          <p:cNvPr id="999" name="Google Shape;999;p33"/>
          <p:cNvSpPr txBox="1"/>
          <p:nvPr>
            <p:ph idx="1" type="body"/>
          </p:nvPr>
        </p:nvSpPr>
        <p:spPr>
          <a:xfrm>
            <a:off x="352425" y="1395368"/>
            <a:ext cx="8439150" cy="94309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lang="en-IN" sz="3200"/>
              <a:t>INTERIOR MASS &amp; ECONOMY WALL PAINT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pic>
        <p:nvPicPr>
          <p:cNvPr descr="Free photo haunted house and bicycle background" id="1005" name="Google Shape;1005;p34"/>
          <p:cNvPicPr preferRelativeResize="0"/>
          <p:nvPr/>
        </p:nvPicPr>
        <p:blipFill rotWithShape="1">
          <a:blip r:embed="rId3">
            <a:alphaModFix/>
          </a:blip>
          <a:srcRect b="0" l="0" r="0" t="0"/>
          <a:stretch/>
        </p:blipFill>
        <p:spPr>
          <a:xfrm>
            <a:off x="0" y="1"/>
            <a:ext cx="9144000" cy="5143500"/>
          </a:xfrm>
          <a:prstGeom prst="rect">
            <a:avLst/>
          </a:prstGeom>
          <a:noFill/>
          <a:ln>
            <a:noFill/>
          </a:ln>
        </p:spPr>
      </p:pic>
      <p:pic>
        <p:nvPicPr>
          <p:cNvPr descr="Free photo medium shot smiley friends wearing trucker hats" id="1006" name="Google Shape;1006;p34"/>
          <p:cNvPicPr preferRelativeResize="0"/>
          <p:nvPr/>
        </p:nvPicPr>
        <p:blipFill rotWithShape="1">
          <a:blip r:embed="rId4">
            <a:alphaModFix/>
          </a:blip>
          <a:srcRect b="0" l="0" r="0" t="0"/>
          <a:stretch/>
        </p:blipFill>
        <p:spPr>
          <a:xfrm>
            <a:off x="-1390650" y="1403747"/>
            <a:ext cx="6648450" cy="3739753"/>
          </a:xfrm>
          <a:prstGeom prst="rect">
            <a:avLst/>
          </a:prstGeom>
          <a:noFill/>
          <a:ln>
            <a:noFill/>
          </a:ln>
        </p:spPr>
      </p:pic>
      <p:sp>
        <p:nvSpPr>
          <p:cNvPr id="1007" name="Google Shape;1007;p34"/>
          <p:cNvSpPr txBox="1"/>
          <p:nvPr/>
        </p:nvSpPr>
        <p:spPr>
          <a:xfrm>
            <a:off x="160528" y="1863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Overall Problem Statement</a:t>
            </a:r>
            <a:endParaRPr/>
          </a:p>
        </p:txBody>
      </p:sp>
      <p:sp>
        <p:nvSpPr>
          <p:cNvPr id="1008" name="Google Shape;1008;p34"/>
          <p:cNvSpPr/>
          <p:nvPr/>
        </p:nvSpPr>
        <p:spPr>
          <a:xfrm flipH="1">
            <a:off x="3619567" y="555688"/>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Ground Floor Hallway</a:t>
            </a:r>
            <a:endParaRPr/>
          </a:p>
        </p:txBody>
      </p:sp>
      <p:sp>
        <p:nvSpPr>
          <p:cNvPr id="1009" name="Google Shape;1009;p34"/>
          <p:cNvSpPr/>
          <p:nvPr/>
        </p:nvSpPr>
        <p:spPr>
          <a:xfrm flipH="1">
            <a:off x="5195309" y="555688"/>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Bedroom 1</a:t>
            </a:r>
            <a:endParaRPr sz="1200">
              <a:solidFill>
                <a:schemeClr val="lt1"/>
              </a:solidFill>
              <a:latin typeface="Arial"/>
              <a:ea typeface="Arial"/>
              <a:cs typeface="Arial"/>
              <a:sym typeface="Arial"/>
            </a:endParaRPr>
          </a:p>
        </p:txBody>
      </p:sp>
      <p:sp>
        <p:nvSpPr>
          <p:cNvPr id="1010" name="Google Shape;1010;p34"/>
          <p:cNvSpPr/>
          <p:nvPr/>
        </p:nvSpPr>
        <p:spPr>
          <a:xfrm flipH="1">
            <a:off x="6834950" y="577747"/>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Bedroom 2</a:t>
            </a:r>
            <a:endParaRPr sz="1200">
              <a:solidFill>
                <a:schemeClr val="lt1"/>
              </a:solidFill>
              <a:latin typeface="Arial"/>
              <a:ea typeface="Arial"/>
              <a:cs typeface="Arial"/>
              <a:sym typeface="Arial"/>
            </a:endParaRPr>
          </a:p>
        </p:txBody>
      </p:sp>
      <p:sp>
        <p:nvSpPr>
          <p:cNvPr id="1011" name="Google Shape;1011;p34"/>
          <p:cNvSpPr/>
          <p:nvPr/>
        </p:nvSpPr>
        <p:spPr>
          <a:xfrm flipH="1">
            <a:off x="5956819" y="2091016"/>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Attic</a:t>
            </a:r>
            <a:endParaRPr/>
          </a:p>
        </p:txBody>
      </p:sp>
      <p:sp>
        <p:nvSpPr>
          <p:cNvPr id="1012" name="Google Shape;1012;p34"/>
          <p:cNvSpPr/>
          <p:nvPr/>
        </p:nvSpPr>
        <p:spPr>
          <a:xfrm flipH="1">
            <a:off x="4323254" y="2091016"/>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Living Room</a:t>
            </a:r>
            <a:endParaRPr/>
          </a:p>
        </p:txBody>
      </p:sp>
      <p:sp>
        <p:nvSpPr>
          <p:cNvPr id="1013" name="Google Shape;1013;p34"/>
          <p:cNvSpPr/>
          <p:nvPr/>
        </p:nvSpPr>
        <p:spPr>
          <a:xfrm>
            <a:off x="3495676" y="438151"/>
            <a:ext cx="1400175" cy="1419225"/>
          </a:xfrm>
          <a:prstGeom prst="roundRect">
            <a:avLst>
              <a:gd fmla="val 16667" name="adj"/>
            </a:avLst>
          </a:prstGeom>
          <a:noFill/>
          <a:ln cap="flat" cmpd="sng" w="69850">
            <a:solidFill>
              <a:srgbClr val="FE4289"/>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014" name="Google Shape;1014;p34"/>
          <p:cNvPicPr preferRelativeResize="0"/>
          <p:nvPr/>
        </p:nvPicPr>
        <p:blipFill rotWithShape="1">
          <a:blip r:embed="rId5">
            <a:alphaModFix/>
          </a:blip>
          <a:srcRect b="0" l="0" r="0" t="0"/>
          <a:stretch/>
        </p:blipFill>
        <p:spPr>
          <a:xfrm>
            <a:off x="4091797" y="3678563"/>
            <a:ext cx="1082651" cy="1510677"/>
          </a:xfrm>
          <a:prstGeom prst="rect">
            <a:avLst/>
          </a:prstGeom>
          <a:noFill/>
          <a:ln>
            <a:noFill/>
          </a:ln>
          <a:effectLst>
            <a:outerShdw blurRad="76200" kx="1200000" rotWithShape="0" algn="br" sy="23000">
              <a:srgbClr val="000000">
                <a:alpha val="20000"/>
              </a:srgbClr>
            </a:outerShdw>
          </a:effectLst>
        </p:spPr>
      </p:pic>
      <p:pic>
        <p:nvPicPr>
          <p:cNvPr id="1015" name="Google Shape;1015;p34"/>
          <p:cNvPicPr preferRelativeResize="0"/>
          <p:nvPr/>
        </p:nvPicPr>
        <p:blipFill rotWithShape="1">
          <a:blip r:embed="rId6">
            <a:alphaModFix/>
          </a:blip>
          <a:srcRect b="5286" l="0" r="0" t="5286"/>
          <a:stretch/>
        </p:blipFill>
        <p:spPr>
          <a:xfrm>
            <a:off x="4727603" y="3492419"/>
            <a:ext cx="1318771" cy="1651080"/>
          </a:xfrm>
          <a:prstGeom prst="rect">
            <a:avLst/>
          </a:prstGeom>
          <a:noFill/>
          <a:ln>
            <a:noFill/>
          </a:ln>
          <a:effectLst>
            <a:outerShdw blurRad="76200" kx="1200000" rotWithShape="0" algn="br" sy="23000">
              <a:srgbClr val="000000">
                <a:alpha val="20000"/>
              </a:srgbClr>
            </a:outerShdw>
          </a:effectLst>
        </p:spPr>
      </p:pic>
      <p:pic>
        <p:nvPicPr>
          <p:cNvPr id="1016" name="Google Shape;1016;p34"/>
          <p:cNvPicPr preferRelativeResize="0"/>
          <p:nvPr/>
        </p:nvPicPr>
        <p:blipFill rotWithShape="1">
          <a:blip r:embed="rId7">
            <a:alphaModFix/>
          </a:blip>
          <a:srcRect b="9613" l="7068" r="9171" t="8945"/>
          <a:stretch/>
        </p:blipFill>
        <p:spPr>
          <a:xfrm>
            <a:off x="5613829" y="3446678"/>
            <a:ext cx="1216142" cy="1651080"/>
          </a:xfrm>
          <a:prstGeom prst="rect">
            <a:avLst/>
          </a:prstGeom>
          <a:noFill/>
          <a:ln>
            <a:noFill/>
          </a:ln>
          <a:effectLst>
            <a:outerShdw blurRad="76200" kx="1200000" rotWithShape="0" algn="br" sy="23000">
              <a:srgbClr val="000000">
                <a:alpha val="20000"/>
              </a:srgbClr>
            </a:outerShdw>
          </a:effectLst>
        </p:spPr>
      </p:pic>
      <p:pic>
        <p:nvPicPr>
          <p:cNvPr id="1017" name="Google Shape;1017;p34"/>
          <p:cNvPicPr preferRelativeResize="0"/>
          <p:nvPr/>
        </p:nvPicPr>
        <p:blipFill rotWithShape="1">
          <a:blip r:embed="rId8">
            <a:alphaModFix/>
          </a:blip>
          <a:srcRect b="0" l="5094" r="5093" t="0"/>
          <a:stretch/>
        </p:blipFill>
        <p:spPr>
          <a:xfrm>
            <a:off x="7475698" y="3329166"/>
            <a:ext cx="1285053" cy="1780413"/>
          </a:xfrm>
          <a:prstGeom prst="rect">
            <a:avLst/>
          </a:prstGeom>
          <a:noFill/>
          <a:ln>
            <a:noFill/>
          </a:ln>
          <a:effectLst>
            <a:outerShdw blurRad="76200" kx="1200000" rotWithShape="0" algn="br" sy="23000">
              <a:srgbClr val="000000">
                <a:alpha val="20000"/>
              </a:srgbClr>
            </a:outerShdw>
          </a:effectLst>
        </p:spPr>
      </p:pic>
      <p:pic>
        <p:nvPicPr>
          <p:cNvPr id="1018" name="Google Shape;1018;p34"/>
          <p:cNvPicPr preferRelativeResize="0"/>
          <p:nvPr/>
        </p:nvPicPr>
        <p:blipFill rotWithShape="1">
          <a:blip r:embed="rId9">
            <a:alphaModFix/>
          </a:blip>
          <a:srcRect b="9915" l="11390" r="11388" t="2645"/>
          <a:stretch/>
        </p:blipFill>
        <p:spPr>
          <a:xfrm>
            <a:off x="6465081" y="3616806"/>
            <a:ext cx="1444418" cy="1441692"/>
          </a:xfrm>
          <a:prstGeom prst="rect">
            <a:avLst/>
          </a:prstGeom>
          <a:noFill/>
          <a:ln>
            <a:noFill/>
          </a:ln>
          <a:effectLst>
            <a:outerShdw blurRad="76200" kx="1200000" rotWithShape="0" algn="br" sy="23000">
              <a:srgbClr val="000000">
                <a:alpha val="20000"/>
              </a:srgbClr>
            </a:outerShdw>
          </a:effectLst>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pic>
        <p:nvPicPr>
          <p:cNvPr descr="Free photo hallway of an abandoned building with aged walls under the lights" id="1024" name="Google Shape;1024;p35"/>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025" name="Google Shape;1025;p35"/>
          <p:cNvSpPr txBox="1"/>
          <p:nvPr/>
        </p:nvSpPr>
        <p:spPr>
          <a:xfrm>
            <a:off x="0" y="167760"/>
            <a:ext cx="566261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Ground Floor Hallway</a:t>
            </a:r>
            <a:endParaRPr/>
          </a:p>
        </p:txBody>
      </p:sp>
      <p:sp>
        <p:nvSpPr>
          <p:cNvPr id="1026" name="Google Shape;1026;p35"/>
          <p:cNvSpPr/>
          <p:nvPr/>
        </p:nvSpPr>
        <p:spPr>
          <a:xfrm>
            <a:off x="457201" y="809626"/>
            <a:ext cx="1400175" cy="1419225"/>
          </a:xfrm>
          <a:prstGeom prst="roundRect">
            <a:avLst>
              <a:gd fmla="val 16667" name="adj"/>
            </a:avLst>
          </a:prstGeom>
          <a:noFill/>
          <a:ln cap="flat" cmpd="sng" w="69850">
            <a:solidFill>
              <a:srgbClr val="FE4289"/>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027" name="Google Shape;1027;p35"/>
          <p:cNvSpPr/>
          <p:nvPr/>
        </p:nvSpPr>
        <p:spPr>
          <a:xfrm flipH="1">
            <a:off x="586835" y="952981"/>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Ground Floor Hallway</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pic>
        <p:nvPicPr>
          <p:cNvPr id="1033" name="Google Shape;1033;p36"/>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sp>
        <p:nvSpPr>
          <p:cNvPr id="1034" name="Google Shape;1034;p36"/>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035" name="Google Shape;1035;p36"/>
          <p:cNvSpPr txBox="1"/>
          <p:nvPr/>
        </p:nvSpPr>
        <p:spPr>
          <a:xfrm>
            <a:off x="595314" y="1082182"/>
            <a:ext cx="2571296"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Dulux Inspire Interior – Glow</a:t>
            </a:r>
            <a:endParaRPr/>
          </a:p>
        </p:txBody>
      </p:sp>
      <p:pic>
        <p:nvPicPr>
          <p:cNvPr id="1036" name="Google Shape;1036;p36"/>
          <p:cNvPicPr preferRelativeResize="0"/>
          <p:nvPr/>
        </p:nvPicPr>
        <p:blipFill rotWithShape="1">
          <a:blip r:embed="rId4">
            <a:alphaModFix/>
          </a:blip>
          <a:srcRect b="0" l="0" r="0" t="0"/>
          <a:stretch/>
        </p:blipFill>
        <p:spPr>
          <a:xfrm>
            <a:off x="494657" y="1913180"/>
            <a:ext cx="2124909" cy="2964991"/>
          </a:xfrm>
          <a:prstGeom prst="rect">
            <a:avLst/>
          </a:prstGeom>
          <a:noFill/>
          <a:ln>
            <a:noFill/>
          </a:ln>
          <a:effectLst>
            <a:outerShdw blurRad="76200" kx="-1200000" rotWithShape="0" algn="bl" dir="19860000" dist="495300" sy="23000">
              <a:srgbClr val="000000">
                <a:alpha val="20000"/>
              </a:srgbClr>
            </a:outerShdw>
          </a:effectLst>
        </p:spPr>
      </p:pic>
      <p:sp>
        <p:nvSpPr>
          <p:cNvPr id="1037" name="Google Shape;1037;p36"/>
          <p:cNvSpPr/>
          <p:nvPr/>
        </p:nvSpPr>
        <p:spPr>
          <a:xfrm>
            <a:off x="3267188" y="2203193"/>
            <a:ext cx="2190749" cy="530483"/>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9129" y="98371"/>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ChromaBrite technology </a:t>
            </a:r>
            <a:endParaRPr sz="1600">
              <a:solidFill>
                <a:schemeClr val="lt1"/>
              </a:solidFill>
              <a:latin typeface="Arial"/>
              <a:ea typeface="Arial"/>
              <a:cs typeface="Arial"/>
              <a:sym typeface="Arial"/>
            </a:endParaRPr>
          </a:p>
        </p:txBody>
      </p:sp>
      <p:sp>
        <p:nvSpPr>
          <p:cNvPr id="1038" name="Google Shape;1038;p36"/>
          <p:cNvSpPr/>
          <p:nvPr/>
        </p:nvSpPr>
        <p:spPr>
          <a:xfrm>
            <a:off x="3267189" y="295369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High Sheen</a:t>
            </a:r>
            <a:endParaRPr sz="1600">
              <a:solidFill>
                <a:schemeClr val="lt1"/>
              </a:solidFill>
              <a:latin typeface="Arial"/>
              <a:ea typeface="Arial"/>
              <a:cs typeface="Arial"/>
              <a:sym typeface="Arial"/>
            </a:endParaRPr>
          </a:p>
        </p:txBody>
      </p:sp>
      <p:sp>
        <p:nvSpPr>
          <p:cNvPr id="1039" name="Google Shape;1039;p36"/>
          <p:cNvSpPr/>
          <p:nvPr/>
        </p:nvSpPr>
        <p:spPr>
          <a:xfrm>
            <a:off x="3267189" y="346980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7390" y="83074"/>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Long lasting protection </a:t>
            </a:r>
            <a:endParaRPr sz="1600">
              <a:solidFill>
                <a:schemeClr val="lt1"/>
              </a:solidFill>
              <a:latin typeface="Arial"/>
              <a:ea typeface="Arial"/>
              <a:cs typeface="Arial"/>
              <a:sym typeface="Arial"/>
            </a:endParaRPr>
          </a:p>
        </p:txBody>
      </p:sp>
      <p:pic>
        <p:nvPicPr>
          <p:cNvPr descr="Logo, company name&#10;&#10;Description automatically generated" id="1040" name="Google Shape;1040;p36"/>
          <p:cNvPicPr preferRelativeResize="0"/>
          <p:nvPr/>
        </p:nvPicPr>
        <p:blipFill rotWithShape="1">
          <a:blip r:embed="rId5">
            <a:alphaModFix/>
          </a:blip>
          <a:srcRect b="0" l="0" r="0" t="0"/>
          <a:stretch/>
        </p:blipFill>
        <p:spPr>
          <a:xfrm>
            <a:off x="5105323" y="1849897"/>
            <a:ext cx="1419113" cy="1419113"/>
          </a:xfrm>
          <a:prstGeom prst="rect">
            <a:avLst/>
          </a:prstGeom>
          <a:noFill/>
          <a:ln>
            <a:noFill/>
          </a:ln>
        </p:spPr>
      </p:pic>
      <p:pic>
        <p:nvPicPr>
          <p:cNvPr id="1041" name="Google Shape;1041;p36"/>
          <p:cNvPicPr preferRelativeResize="0"/>
          <p:nvPr/>
        </p:nvPicPr>
        <p:blipFill rotWithShape="1">
          <a:blip r:embed="rId6">
            <a:alphaModFix/>
          </a:blip>
          <a:srcRect b="0" l="0" r="0" t="0"/>
          <a:stretch/>
        </p:blipFill>
        <p:spPr>
          <a:xfrm>
            <a:off x="5652367" y="-75043"/>
            <a:ext cx="4091925" cy="5268992"/>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pic>
        <p:nvPicPr>
          <p:cNvPr id="1047" name="Google Shape;1047;p37"/>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pic>
        <p:nvPicPr>
          <p:cNvPr id="1048" name="Google Shape;1048;p37"/>
          <p:cNvPicPr preferRelativeResize="0"/>
          <p:nvPr/>
        </p:nvPicPr>
        <p:blipFill rotWithShape="1">
          <a:blip r:embed="rId4">
            <a:alphaModFix/>
          </a:blip>
          <a:srcRect b="0" l="0" r="0" t="0"/>
          <a:stretch/>
        </p:blipFill>
        <p:spPr>
          <a:xfrm>
            <a:off x="3218807" y="1951280"/>
            <a:ext cx="2124909" cy="2964991"/>
          </a:xfrm>
          <a:prstGeom prst="rect">
            <a:avLst/>
          </a:prstGeom>
          <a:noFill/>
          <a:ln>
            <a:noFill/>
          </a:ln>
          <a:effectLst>
            <a:outerShdw blurRad="76200" kx="-1200000" rotWithShape="0" algn="bl" dir="19860000" dist="495300" sy="23000">
              <a:srgbClr val="000000">
                <a:alpha val="20000"/>
              </a:srgbClr>
            </a:outerShdw>
          </a:effectLst>
        </p:spPr>
      </p:pic>
      <p:sp>
        <p:nvSpPr>
          <p:cNvPr id="1049" name="Google Shape;1049;p37"/>
          <p:cNvSpPr txBox="1"/>
          <p:nvPr/>
        </p:nvSpPr>
        <p:spPr>
          <a:xfrm>
            <a:off x="160528" y="1863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1050" name="Google Shape;1050;p37"/>
          <p:cNvSpPr/>
          <p:nvPr/>
        </p:nvSpPr>
        <p:spPr>
          <a:xfrm>
            <a:off x="463899" y="3144234"/>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High Sheen </a:t>
            </a:r>
            <a:endParaRPr/>
          </a:p>
        </p:txBody>
      </p:sp>
      <p:sp>
        <p:nvSpPr>
          <p:cNvPr id="1051" name="Google Shape;1051;p37"/>
          <p:cNvSpPr/>
          <p:nvPr/>
        </p:nvSpPr>
        <p:spPr>
          <a:xfrm>
            <a:off x="1631606"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052" name="Google Shape;1052;p37"/>
          <p:cNvPicPr preferRelativeResize="0"/>
          <p:nvPr/>
        </p:nvPicPr>
        <p:blipFill rotWithShape="1">
          <a:blip r:embed="rId5">
            <a:alphaModFix/>
          </a:blip>
          <a:srcRect b="0" l="0" r="0" t="0"/>
          <a:stretch/>
        </p:blipFill>
        <p:spPr>
          <a:xfrm>
            <a:off x="1923289" y="3147506"/>
            <a:ext cx="559207" cy="576153"/>
          </a:xfrm>
          <a:prstGeom prst="rect">
            <a:avLst/>
          </a:prstGeom>
          <a:noFill/>
          <a:ln>
            <a:noFill/>
          </a:ln>
        </p:spPr>
      </p:pic>
      <p:sp>
        <p:nvSpPr>
          <p:cNvPr id="1053" name="Google Shape;1053;p37"/>
          <p:cNvSpPr/>
          <p:nvPr/>
        </p:nvSpPr>
        <p:spPr>
          <a:xfrm>
            <a:off x="941984" y="183547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10-11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054" name="Google Shape;1054;p37"/>
          <p:cNvSpPr/>
          <p:nvPr/>
        </p:nvSpPr>
        <p:spPr>
          <a:xfrm>
            <a:off x="1984331" y="145634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055" name="Google Shape;1055;p37"/>
          <p:cNvGrpSpPr/>
          <p:nvPr/>
        </p:nvGrpSpPr>
        <p:grpSpPr>
          <a:xfrm>
            <a:off x="2267983" y="1757738"/>
            <a:ext cx="546883" cy="468541"/>
            <a:chOff x="2589132" y="899362"/>
            <a:chExt cx="546883" cy="468541"/>
          </a:xfrm>
        </p:grpSpPr>
        <p:cxnSp>
          <p:nvCxnSpPr>
            <p:cNvPr id="1056" name="Google Shape;1056;p37"/>
            <p:cNvCxnSpPr/>
            <p:nvPr/>
          </p:nvCxnSpPr>
          <p:spPr>
            <a:xfrm flipH="1" rot="-5400000">
              <a:off x="2589132" y="899362"/>
              <a:ext cx="454024" cy="454024"/>
            </a:xfrm>
            <a:prstGeom prst="bentConnector3">
              <a:avLst>
                <a:gd fmla="val -88710" name="adj1"/>
              </a:avLst>
            </a:prstGeom>
            <a:noFill/>
            <a:ln cap="flat" cmpd="sng" w="19050">
              <a:solidFill>
                <a:schemeClr val="dk1"/>
              </a:solidFill>
              <a:prstDash val="solid"/>
              <a:miter lim="800000"/>
              <a:headEnd len="med" w="med" type="triangle"/>
              <a:tailEnd len="med" w="med" type="triangle"/>
            </a:ln>
          </p:spPr>
        </p:cxnSp>
        <p:sp>
          <p:nvSpPr>
            <p:cNvPr id="1057" name="Google Shape;1057;p37"/>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mts</a:t>
              </a:r>
              <a:r>
                <a:rPr baseline="30000" lang="en-IN" sz="1400">
                  <a:solidFill>
                    <a:schemeClr val="lt1"/>
                  </a:solidFill>
                  <a:latin typeface="Arial"/>
                  <a:ea typeface="Arial"/>
                  <a:cs typeface="Arial"/>
                  <a:sym typeface="Arial"/>
                </a:rPr>
                <a:t>2</a:t>
              </a:r>
              <a:endParaRPr/>
            </a:p>
          </p:txBody>
        </p:sp>
        <p:cxnSp>
          <p:nvCxnSpPr>
            <p:cNvPr id="1058" name="Google Shape;1058;p37"/>
            <p:cNvCxnSpPr/>
            <p:nvPr/>
          </p:nvCxnSpPr>
          <p:spPr>
            <a:xfrm flipH="1" rot="-5400000">
              <a:off x="2652367" y="913879"/>
              <a:ext cx="454024" cy="454024"/>
            </a:xfrm>
            <a:prstGeom prst="bentConnector3">
              <a:avLst>
                <a:gd fmla="val -185214" name="adj1"/>
              </a:avLst>
            </a:prstGeom>
            <a:noFill/>
            <a:ln cap="flat" cmpd="sng" w="19050">
              <a:solidFill>
                <a:schemeClr val="dk1"/>
              </a:solidFill>
              <a:prstDash val="solid"/>
              <a:miter lim="800000"/>
              <a:headEnd len="med" w="med" type="triangle"/>
              <a:tailEnd len="med" w="med" type="triangle"/>
            </a:ln>
          </p:spPr>
        </p:cxnSp>
      </p:grpSp>
      <p:sp>
        <p:nvSpPr>
          <p:cNvPr id="1059" name="Google Shape;1059;p37"/>
          <p:cNvSpPr/>
          <p:nvPr/>
        </p:nvSpPr>
        <p:spPr>
          <a:xfrm>
            <a:off x="6266003" y="171396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 Ready mix</a:t>
            </a:r>
            <a:endParaRPr/>
          </a:p>
          <a:p>
            <a:pPr indent="0" lvl="0" marL="0" marR="0" rtl="0" algn="r">
              <a:spcBef>
                <a:spcPts val="0"/>
              </a:spcBef>
              <a:spcAft>
                <a:spcPts val="0"/>
              </a:spcAft>
              <a:buNone/>
            </a:pPr>
            <a:r>
              <a:rPr lang="en-IN" sz="1100">
                <a:solidFill>
                  <a:schemeClr val="lt1"/>
                </a:solidFill>
                <a:latin typeface="Arial"/>
                <a:ea typeface="Arial"/>
                <a:cs typeface="Arial"/>
                <a:sym typeface="Arial"/>
              </a:rPr>
              <a:t>&gt;2500 shades</a:t>
            </a:r>
            <a:endParaRPr/>
          </a:p>
        </p:txBody>
      </p:sp>
      <p:sp>
        <p:nvSpPr>
          <p:cNvPr id="1060" name="Google Shape;1060;p37"/>
          <p:cNvSpPr/>
          <p:nvPr/>
        </p:nvSpPr>
        <p:spPr>
          <a:xfrm>
            <a:off x="5360450" y="141732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061" name="Google Shape;1061;p37"/>
          <p:cNvPicPr preferRelativeResize="0"/>
          <p:nvPr/>
        </p:nvPicPr>
        <p:blipFill rotWithShape="1">
          <a:blip r:embed="rId6">
            <a:alphaModFix/>
          </a:blip>
          <a:srcRect b="0" l="0" r="0" t="0"/>
          <a:stretch/>
        </p:blipFill>
        <p:spPr>
          <a:xfrm>
            <a:off x="5628502" y="1628365"/>
            <a:ext cx="570350" cy="570350"/>
          </a:xfrm>
          <a:prstGeom prst="rect">
            <a:avLst/>
          </a:prstGeom>
          <a:noFill/>
          <a:ln>
            <a:noFill/>
          </a:ln>
        </p:spPr>
      </p:pic>
      <p:sp>
        <p:nvSpPr>
          <p:cNvPr id="1062" name="Google Shape;1062;p37"/>
          <p:cNvSpPr/>
          <p:nvPr/>
        </p:nvSpPr>
        <p:spPr>
          <a:xfrm>
            <a:off x="6972044" y="329109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1L, 5L &amp; 18 L</a:t>
            </a:r>
            <a:endParaRPr/>
          </a:p>
        </p:txBody>
      </p:sp>
      <p:sp>
        <p:nvSpPr>
          <p:cNvPr id="1063" name="Google Shape;1063;p37"/>
          <p:cNvSpPr/>
          <p:nvPr/>
        </p:nvSpPr>
        <p:spPr>
          <a:xfrm>
            <a:off x="6064363"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064" name="Google Shape;1064;p37"/>
          <p:cNvPicPr preferRelativeResize="0"/>
          <p:nvPr/>
        </p:nvPicPr>
        <p:blipFill rotWithShape="1">
          <a:blip r:embed="rId7">
            <a:alphaModFix/>
          </a:blip>
          <a:srcRect b="0" l="0" r="0" t="0"/>
          <a:stretch/>
        </p:blipFill>
        <p:spPr>
          <a:xfrm>
            <a:off x="6394575" y="3148098"/>
            <a:ext cx="577468" cy="602216"/>
          </a:xfrm>
          <a:prstGeom prst="rect">
            <a:avLst/>
          </a:prstGeom>
          <a:noFill/>
          <a:ln>
            <a:noFill/>
          </a:ln>
        </p:spPr>
      </p:pic>
      <p:sp>
        <p:nvSpPr>
          <p:cNvPr id="1065" name="Google Shape;1065;p37"/>
          <p:cNvSpPr/>
          <p:nvPr/>
        </p:nvSpPr>
        <p:spPr>
          <a:xfrm>
            <a:off x="2726982" y="88146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Good Opacity</a:t>
            </a:r>
            <a:endParaRPr/>
          </a:p>
        </p:txBody>
      </p:sp>
      <p:sp>
        <p:nvSpPr>
          <p:cNvPr id="1066" name="Google Shape;1066;p37"/>
          <p:cNvSpPr/>
          <p:nvPr/>
        </p:nvSpPr>
        <p:spPr>
          <a:xfrm>
            <a:off x="3769873" y="5346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1067" name="Google Shape;1067;p37"/>
          <p:cNvPicPr preferRelativeResize="0"/>
          <p:nvPr/>
        </p:nvPicPr>
        <p:blipFill rotWithShape="1">
          <a:blip r:embed="rId8">
            <a:alphaModFix/>
          </a:blip>
          <a:srcRect b="0" l="0" r="0" t="0"/>
          <a:stretch/>
        </p:blipFill>
        <p:spPr>
          <a:xfrm>
            <a:off x="4035504" y="754920"/>
            <a:ext cx="546538" cy="622410"/>
          </a:xfrm>
          <a:prstGeom prst="rect">
            <a:avLst/>
          </a:prstGeom>
          <a:noFill/>
          <a:ln>
            <a:noFill/>
          </a:ln>
        </p:spPr>
      </p:pic>
      <p:sp>
        <p:nvSpPr>
          <p:cNvPr id="1068" name="Google Shape;1068;p37"/>
          <p:cNvSpPr txBox="1"/>
          <p:nvPr/>
        </p:nvSpPr>
        <p:spPr>
          <a:xfrm>
            <a:off x="2817954" y="4652296"/>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3" name="Shape 1073"/>
        <p:cNvGrpSpPr/>
        <p:nvPr/>
      </p:nvGrpSpPr>
      <p:grpSpPr>
        <a:xfrm>
          <a:off x="0" y="0"/>
          <a:ext cx="0" cy="0"/>
          <a:chOff x="0" y="0"/>
          <a:chExt cx="0" cy="0"/>
        </a:xfrm>
      </p:grpSpPr>
      <p:pic>
        <p:nvPicPr>
          <p:cNvPr descr="Beautiful view of the interior of an old abandoned building" id="1074" name="Google Shape;1074;p38"/>
          <p:cNvPicPr preferRelativeResize="0"/>
          <p:nvPr/>
        </p:nvPicPr>
        <p:blipFill rotWithShape="1">
          <a:blip r:embed="rId3">
            <a:alphaModFix/>
          </a:blip>
          <a:srcRect b="0" l="0" r="0" t="0"/>
          <a:stretch/>
        </p:blipFill>
        <p:spPr>
          <a:xfrm>
            <a:off x="-1624" y="0"/>
            <a:ext cx="9147248" cy="5143500"/>
          </a:xfrm>
          <a:prstGeom prst="rect">
            <a:avLst/>
          </a:prstGeom>
          <a:noFill/>
          <a:ln>
            <a:noFill/>
          </a:ln>
        </p:spPr>
      </p:pic>
      <p:sp>
        <p:nvSpPr>
          <p:cNvPr id="1075" name="Google Shape;1075;p38"/>
          <p:cNvSpPr/>
          <p:nvPr/>
        </p:nvSpPr>
        <p:spPr>
          <a:xfrm flipH="1">
            <a:off x="437054" y="405091"/>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Living Room</a:t>
            </a:r>
            <a:endParaRPr/>
          </a:p>
        </p:txBody>
      </p:sp>
      <p:sp>
        <p:nvSpPr>
          <p:cNvPr id="1076" name="Google Shape;1076;p38"/>
          <p:cNvSpPr/>
          <p:nvPr/>
        </p:nvSpPr>
        <p:spPr>
          <a:xfrm>
            <a:off x="307417" y="261734"/>
            <a:ext cx="1400175" cy="1419225"/>
          </a:xfrm>
          <a:prstGeom prst="roundRect">
            <a:avLst>
              <a:gd fmla="val 16667" name="adj"/>
            </a:avLst>
          </a:prstGeom>
          <a:noFill/>
          <a:ln cap="flat" cmpd="sng" w="69850">
            <a:solidFill>
              <a:srgbClr val="FE4289"/>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1" name="Shape 1081"/>
        <p:cNvGrpSpPr/>
        <p:nvPr/>
      </p:nvGrpSpPr>
      <p:grpSpPr>
        <a:xfrm>
          <a:off x="0" y="0"/>
          <a:ext cx="0" cy="0"/>
          <a:chOff x="0" y="0"/>
          <a:chExt cx="0" cy="0"/>
        </a:xfrm>
      </p:grpSpPr>
      <p:pic>
        <p:nvPicPr>
          <p:cNvPr id="1082" name="Google Shape;1082;p39"/>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sp>
        <p:nvSpPr>
          <p:cNvPr id="1083" name="Google Shape;1083;p39"/>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084" name="Google Shape;1084;p39"/>
          <p:cNvSpPr txBox="1"/>
          <p:nvPr/>
        </p:nvSpPr>
        <p:spPr>
          <a:xfrm>
            <a:off x="423921" y="957972"/>
            <a:ext cx="3757613"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Dulux Inspire Interior – Smooth Sheen</a:t>
            </a:r>
            <a:endParaRPr/>
          </a:p>
        </p:txBody>
      </p:sp>
      <p:sp>
        <p:nvSpPr>
          <p:cNvPr id="1085" name="Google Shape;1085;p39"/>
          <p:cNvSpPr/>
          <p:nvPr/>
        </p:nvSpPr>
        <p:spPr>
          <a:xfrm>
            <a:off x="3267188" y="2203193"/>
            <a:ext cx="2190749" cy="530483"/>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8085" y="7467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ChromaBrite technology </a:t>
            </a:r>
            <a:endParaRPr sz="1600">
              <a:solidFill>
                <a:schemeClr val="lt1"/>
              </a:solidFill>
              <a:latin typeface="Arial"/>
              <a:ea typeface="Arial"/>
              <a:cs typeface="Arial"/>
              <a:sym typeface="Arial"/>
            </a:endParaRPr>
          </a:p>
        </p:txBody>
      </p:sp>
      <p:sp>
        <p:nvSpPr>
          <p:cNvPr id="1086" name="Google Shape;1086;p39"/>
          <p:cNvSpPr/>
          <p:nvPr/>
        </p:nvSpPr>
        <p:spPr>
          <a:xfrm>
            <a:off x="3267189" y="295369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3913" y="102376"/>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Mid Sheen finish</a:t>
            </a:r>
            <a:endParaRPr sz="1600">
              <a:solidFill>
                <a:schemeClr val="lt1"/>
              </a:solidFill>
              <a:latin typeface="Arial"/>
              <a:ea typeface="Arial"/>
              <a:cs typeface="Arial"/>
              <a:sym typeface="Arial"/>
            </a:endParaRPr>
          </a:p>
        </p:txBody>
      </p:sp>
      <p:sp>
        <p:nvSpPr>
          <p:cNvPr id="1087" name="Google Shape;1087;p39"/>
          <p:cNvSpPr/>
          <p:nvPr/>
        </p:nvSpPr>
        <p:spPr>
          <a:xfrm>
            <a:off x="3267189" y="346980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7390" y="83074"/>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Long lasting protection </a:t>
            </a:r>
            <a:endParaRPr sz="1600">
              <a:solidFill>
                <a:schemeClr val="lt1"/>
              </a:solidFill>
              <a:latin typeface="Arial"/>
              <a:ea typeface="Arial"/>
              <a:cs typeface="Arial"/>
              <a:sym typeface="Arial"/>
            </a:endParaRPr>
          </a:p>
        </p:txBody>
      </p:sp>
      <p:pic>
        <p:nvPicPr>
          <p:cNvPr id="1088" name="Google Shape;1088;p39"/>
          <p:cNvPicPr preferRelativeResize="0"/>
          <p:nvPr/>
        </p:nvPicPr>
        <p:blipFill rotWithShape="1">
          <a:blip r:embed="rId4">
            <a:alphaModFix/>
          </a:blip>
          <a:srcRect b="5286" l="0" r="0" t="5286"/>
          <a:stretch/>
        </p:blipFill>
        <p:spPr>
          <a:xfrm>
            <a:off x="655545" y="2143368"/>
            <a:ext cx="2040031" cy="2554086"/>
          </a:xfrm>
          <a:prstGeom prst="rect">
            <a:avLst/>
          </a:prstGeom>
          <a:noFill/>
          <a:ln>
            <a:noFill/>
          </a:ln>
          <a:effectLst>
            <a:outerShdw blurRad="76200" kx="-1200000" rotWithShape="0" algn="bl" dir="19860000" dist="495300" sy="23000">
              <a:srgbClr val="000000">
                <a:alpha val="20000"/>
              </a:srgbClr>
            </a:outerShdw>
          </a:effectLst>
        </p:spPr>
      </p:pic>
      <p:pic>
        <p:nvPicPr>
          <p:cNvPr id="1089" name="Google Shape;1089;p39"/>
          <p:cNvPicPr preferRelativeResize="0"/>
          <p:nvPr/>
        </p:nvPicPr>
        <p:blipFill rotWithShape="1">
          <a:blip r:embed="rId5">
            <a:alphaModFix/>
          </a:blip>
          <a:srcRect b="0" l="0" r="0" t="0"/>
          <a:stretch/>
        </p:blipFill>
        <p:spPr>
          <a:xfrm>
            <a:off x="4763541" y="1373470"/>
            <a:ext cx="885938" cy="981894"/>
          </a:xfrm>
          <a:prstGeom prst="rect">
            <a:avLst/>
          </a:prstGeom>
          <a:noFill/>
          <a:ln>
            <a:noFill/>
          </a:ln>
        </p:spPr>
      </p:pic>
      <p:pic>
        <p:nvPicPr>
          <p:cNvPr id="1090" name="Google Shape;1090;p39"/>
          <p:cNvPicPr preferRelativeResize="0"/>
          <p:nvPr/>
        </p:nvPicPr>
        <p:blipFill rotWithShape="1">
          <a:blip r:embed="rId6">
            <a:alphaModFix/>
          </a:blip>
          <a:srcRect b="0" l="0" r="0" t="0"/>
          <a:stretch/>
        </p:blipFill>
        <p:spPr>
          <a:xfrm>
            <a:off x="5859435" y="-166062"/>
            <a:ext cx="4091925" cy="5268992"/>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5" name="Shape 495"/>
        <p:cNvGrpSpPr/>
        <p:nvPr/>
      </p:nvGrpSpPr>
      <p:grpSpPr>
        <a:xfrm>
          <a:off x="0" y="0"/>
          <a:ext cx="0" cy="0"/>
          <a:chOff x="0" y="0"/>
          <a:chExt cx="0" cy="0"/>
        </a:xfrm>
      </p:grpSpPr>
      <p:sp>
        <p:nvSpPr>
          <p:cNvPr id="496" name="Google Shape;496;p4"/>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IN"/>
              <a:t>‹#›</a:t>
            </a:fld>
            <a:endParaRPr/>
          </a:p>
        </p:txBody>
      </p:sp>
      <p:sp>
        <p:nvSpPr>
          <p:cNvPr id="497" name="Google Shape;497;p4"/>
          <p:cNvSpPr txBox="1"/>
          <p:nvPr>
            <p:ph idx="1" type="body"/>
          </p:nvPr>
        </p:nvSpPr>
        <p:spPr>
          <a:xfrm>
            <a:off x="352425" y="1395368"/>
            <a:ext cx="8439150" cy="94309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lang="en-IN" sz="3200"/>
              <a:t>INTERIOR PREMIUM WALL PAINT</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pic>
        <p:nvPicPr>
          <p:cNvPr id="1096" name="Google Shape;1096;p40"/>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pic>
        <p:nvPicPr>
          <p:cNvPr id="1097" name="Google Shape;1097;p40"/>
          <p:cNvPicPr preferRelativeResize="0"/>
          <p:nvPr/>
        </p:nvPicPr>
        <p:blipFill rotWithShape="1">
          <a:blip r:embed="rId4">
            <a:alphaModFix/>
          </a:blip>
          <a:srcRect b="0" l="0" r="0" t="0"/>
          <a:stretch/>
        </p:blipFill>
        <p:spPr>
          <a:xfrm>
            <a:off x="3153262" y="1757736"/>
            <a:ext cx="4001906" cy="2936598"/>
          </a:xfrm>
          <a:prstGeom prst="rect">
            <a:avLst/>
          </a:prstGeom>
          <a:noFill/>
          <a:ln>
            <a:noFill/>
          </a:ln>
          <a:effectLst>
            <a:outerShdw blurRad="76200" kx="-1200000" rotWithShape="0" algn="bl" dir="19860000" dist="495300" sy="23000">
              <a:srgbClr val="000000">
                <a:alpha val="20000"/>
              </a:srgbClr>
            </a:outerShdw>
          </a:effectLst>
        </p:spPr>
      </p:pic>
      <p:sp>
        <p:nvSpPr>
          <p:cNvPr id="1098" name="Google Shape;1098;p40"/>
          <p:cNvSpPr txBox="1"/>
          <p:nvPr/>
        </p:nvSpPr>
        <p:spPr>
          <a:xfrm>
            <a:off x="160528" y="1863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1099" name="Google Shape;1099;p40"/>
          <p:cNvSpPr/>
          <p:nvPr/>
        </p:nvSpPr>
        <p:spPr>
          <a:xfrm>
            <a:off x="381844" y="3154493"/>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Mid Sheen </a:t>
            </a:r>
            <a:endParaRPr/>
          </a:p>
        </p:txBody>
      </p:sp>
      <p:sp>
        <p:nvSpPr>
          <p:cNvPr id="1100" name="Google Shape;1100;p40"/>
          <p:cNvSpPr/>
          <p:nvPr/>
        </p:nvSpPr>
        <p:spPr>
          <a:xfrm>
            <a:off x="1631606"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01" name="Google Shape;1101;p40"/>
          <p:cNvPicPr preferRelativeResize="0"/>
          <p:nvPr/>
        </p:nvPicPr>
        <p:blipFill rotWithShape="1">
          <a:blip r:embed="rId5">
            <a:alphaModFix/>
          </a:blip>
          <a:srcRect b="0" l="0" r="0" t="0"/>
          <a:stretch/>
        </p:blipFill>
        <p:spPr>
          <a:xfrm>
            <a:off x="1923289" y="3147506"/>
            <a:ext cx="559207" cy="576153"/>
          </a:xfrm>
          <a:prstGeom prst="rect">
            <a:avLst/>
          </a:prstGeom>
          <a:noFill/>
          <a:ln>
            <a:noFill/>
          </a:ln>
        </p:spPr>
      </p:pic>
      <p:sp>
        <p:nvSpPr>
          <p:cNvPr id="1102" name="Google Shape;1102;p40"/>
          <p:cNvSpPr/>
          <p:nvPr/>
        </p:nvSpPr>
        <p:spPr>
          <a:xfrm>
            <a:off x="941984" y="183547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10-11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103" name="Google Shape;1103;p40"/>
          <p:cNvSpPr/>
          <p:nvPr/>
        </p:nvSpPr>
        <p:spPr>
          <a:xfrm>
            <a:off x="1984331" y="145634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104" name="Google Shape;1104;p40"/>
          <p:cNvGrpSpPr/>
          <p:nvPr/>
        </p:nvGrpSpPr>
        <p:grpSpPr>
          <a:xfrm>
            <a:off x="2267983" y="1757738"/>
            <a:ext cx="546883" cy="468541"/>
            <a:chOff x="2589132" y="899362"/>
            <a:chExt cx="546883" cy="468541"/>
          </a:xfrm>
        </p:grpSpPr>
        <p:cxnSp>
          <p:nvCxnSpPr>
            <p:cNvPr id="1105" name="Google Shape;1105;p40"/>
            <p:cNvCxnSpPr/>
            <p:nvPr/>
          </p:nvCxnSpPr>
          <p:spPr>
            <a:xfrm flipH="1" rot="-5400000">
              <a:off x="2589132" y="899362"/>
              <a:ext cx="454024" cy="454024"/>
            </a:xfrm>
            <a:prstGeom prst="bentConnector3">
              <a:avLst>
                <a:gd fmla="val -88710" name="adj1"/>
              </a:avLst>
            </a:prstGeom>
            <a:noFill/>
            <a:ln cap="flat" cmpd="sng" w="19050">
              <a:solidFill>
                <a:schemeClr val="dk1"/>
              </a:solidFill>
              <a:prstDash val="solid"/>
              <a:miter lim="800000"/>
              <a:headEnd len="med" w="med" type="triangle"/>
              <a:tailEnd len="med" w="med" type="triangle"/>
            </a:ln>
          </p:spPr>
        </p:cxnSp>
        <p:sp>
          <p:nvSpPr>
            <p:cNvPr id="1106" name="Google Shape;1106;p40"/>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mts</a:t>
              </a:r>
              <a:r>
                <a:rPr baseline="30000" lang="en-IN" sz="1400">
                  <a:solidFill>
                    <a:schemeClr val="lt1"/>
                  </a:solidFill>
                  <a:latin typeface="Arial"/>
                  <a:ea typeface="Arial"/>
                  <a:cs typeface="Arial"/>
                  <a:sym typeface="Arial"/>
                </a:rPr>
                <a:t>2</a:t>
              </a:r>
              <a:endParaRPr/>
            </a:p>
          </p:txBody>
        </p:sp>
        <p:cxnSp>
          <p:nvCxnSpPr>
            <p:cNvPr id="1107" name="Google Shape;1107;p40"/>
            <p:cNvCxnSpPr/>
            <p:nvPr/>
          </p:nvCxnSpPr>
          <p:spPr>
            <a:xfrm flipH="1" rot="-5400000">
              <a:off x="2652367" y="913879"/>
              <a:ext cx="454024" cy="454024"/>
            </a:xfrm>
            <a:prstGeom prst="bentConnector3">
              <a:avLst>
                <a:gd fmla="val -185214" name="adj1"/>
              </a:avLst>
            </a:prstGeom>
            <a:noFill/>
            <a:ln cap="flat" cmpd="sng" w="19050">
              <a:solidFill>
                <a:schemeClr val="dk1"/>
              </a:solidFill>
              <a:prstDash val="solid"/>
              <a:miter lim="800000"/>
              <a:headEnd len="med" w="med" type="triangle"/>
              <a:tailEnd len="med" w="med" type="triangle"/>
            </a:ln>
          </p:spPr>
        </p:cxnSp>
      </p:grpSp>
      <p:sp>
        <p:nvSpPr>
          <p:cNvPr id="1108" name="Google Shape;1108;p40"/>
          <p:cNvSpPr/>
          <p:nvPr/>
        </p:nvSpPr>
        <p:spPr>
          <a:xfrm>
            <a:off x="6266003" y="171396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 Ready mix</a:t>
            </a:r>
            <a:endParaRPr/>
          </a:p>
          <a:p>
            <a:pPr indent="0" lvl="0" marL="0" marR="0" rtl="0" algn="r">
              <a:spcBef>
                <a:spcPts val="0"/>
              </a:spcBef>
              <a:spcAft>
                <a:spcPts val="0"/>
              </a:spcAft>
              <a:buNone/>
            </a:pPr>
            <a:r>
              <a:rPr lang="en-IN" sz="1100">
                <a:solidFill>
                  <a:schemeClr val="lt1"/>
                </a:solidFill>
                <a:latin typeface="Arial"/>
                <a:ea typeface="Arial"/>
                <a:cs typeface="Arial"/>
                <a:sym typeface="Arial"/>
              </a:rPr>
              <a:t>&gt;2200 shades</a:t>
            </a:r>
            <a:endParaRPr/>
          </a:p>
        </p:txBody>
      </p:sp>
      <p:sp>
        <p:nvSpPr>
          <p:cNvPr id="1109" name="Google Shape;1109;p40"/>
          <p:cNvSpPr/>
          <p:nvPr/>
        </p:nvSpPr>
        <p:spPr>
          <a:xfrm>
            <a:off x="5360450" y="141732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110" name="Google Shape;1110;p40"/>
          <p:cNvPicPr preferRelativeResize="0"/>
          <p:nvPr/>
        </p:nvPicPr>
        <p:blipFill rotWithShape="1">
          <a:blip r:embed="rId6">
            <a:alphaModFix/>
          </a:blip>
          <a:srcRect b="0" l="0" r="0" t="0"/>
          <a:stretch/>
        </p:blipFill>
        <p:spPr>
          <a:xfrm>
            <a:off x="5628502" y="1628365"/>
            <a:ext cx="570350" cy="570350"/>
          </a:xfrm>
          <a:prstGeom prst="rect">
            <a:avLst/>
          </a:prstGeom>
          <a:noFill/>
          <a:ln>
            <a:noFill/>
          </a:ln>
        </p:spPr>
      </p:pic>
      <p:sp>
        <p:nvSpPr>
          <p:cNvPr id="1111" name="Google Shape;1111;p40"/>
          <p:cNvSpPr/>
          <p:nvPr/>
        </p:nvSpPr>
        <p:spPr>
          <a:xfrm>
            <a:off x="6972044" y="329109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1L, 5L &amp; 18 L</a:t>
            </a:r>
            <a:endParaRPr/>
          </a:p>
        </p:txBody>
      </p:sp>
      <p:sp>
        <p:nvSpPr>
          <p:cNvPr id="1112" name="Google Shape;1112;p40"/>
          <p:cNvSpPr/>
          <p:nvPr/>
        </p:nvSpPr>
        <p:spPr>
          <a:xfrm>
            <a:off x="6064363"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13" name="Google Shape;1113;p40"/>
          <p:cNvPicPr preferRelativeResize="0"/>
          <p:nvPr/>
        </p:nvPicPr>
        <p:blipFill rotWithShape="1">
          <a:blip r:embed="rId7">
            <a:alphaModFix/>
          </a:blip>
          <a:srcRect b="0" l="0" r="0" t="0"/>
          <a:stretch/>
        </p:blipFill>
        <p:spPr>
          <a:xfrm>
            <a:off x="6394575" y="3148098"/>
            <a:ext cx="577468" cy="602216"/>
          </a:xfrm>
          <a:prstGeom prst="rect">
            <a:avLst/>
          </a:prstGeom>
          <a:noFill/>
          <a:ln>
            <a:noFill/>
          </a:ln>
        </p:spPr>
      </p:pic>
      <p:sp>
        <p:nvSpPr>
          <p:cNvPr id="1114" name="Google Shape;1114;p40"/>
          <p:cNvSpPr/>
          <p:nvPr/>
        </p:nvSpPr>
        <p:spPr>
          <a:xfrm>
            <a:off x="2726982" y="88146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Good Opacity</a:t>
            </a:r>
            <a:endParaRPr/>
          </a:p>
        </p:txBody>
      </p:sp>
      <p:sp>
        <p:nvSpPr>
          <p:cNvPr id="1115" name="Google Shape;1115;p40"/>
          <p:cNvSpPr/>
          <p:nvPr/>
        </p:nvSpPr>
        <p:spPr>
          <a:xfrm>
            <a:off x="3769873" y="5346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1116" name="Google Shape;1116;p40"/>
          <p:cNvPicPr preferRelativeResize="0"/>
          <p:nvPr/>
        </p:nvPicPr>
        <p:blipFill rotWithShape="1">
          <a:blip r:embed="rId8">
            <a:alphaModFix/>
          </a:blip>
          <a:srcRect b="0" l="0" r="0" t="0"/>
          <a:stretch/>
        </p:blipFill>
        <p:spPr>
          <a:xfrm>
            <a:off x="4035504" y="754920"/>
            <a:ext cx="546538" cy="622410"/>
          </a:xfrm>
          <a:prstGeom prst="rect">
            <a:avLst/>
          </a:prstGeom>
          <a:noFill/>
          <a:ln>
            <a:noFill/>
          </a:ln>
        </p:spPr>
      </p:pic>
      <p:sp>
        <p:nvSpPr>
          <p:cNvPr id="1117" name="Google Shape;1117;p40"/>
          <p:cNvSpPr txBox="1"/>
          <p:nvPr/>
        </p:nvSpPr>
        <p:spPr>
          <a:xfrm>
            <a:off x="2817954" y="4652296"/>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pic>
        <p:nvPicPr>
          <p:cNvPr descr="Free photo interior of hotel room in residence is furnished modernly. copy space background." id="1123" name="Google Shape;1123;p41"/>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1124" name="Google Shape;1124;p41"/>
          <p:cNvSpPr/>
          <p:nvPr/>
        </p:nvSpPr>
        <p:spPr>
          <a:xfrm flipH="1">
            <a:off x="291560" y="314806"/>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Bedroom 1</a:t>
            </a:r>
            <a:endParaRPr sz="1200">
              <a:solidFill>
                <a:schemeClr val="lt1"/>
              </a:solidFill>
              <a:latin typeface="Arial"/>
              <a:ea typeface="Arial"/>
              <a:cs typeface="Arial"/>
              <a:sym typeface="Arial"/>
            </a:endParaRPr>
          </a:p>
        </p:txBody>
      </p:sp>
      <p:sp>
        <p:nvSpPr>
          <p:cNvPr id="1125" name="Google Shape;1125;p41"/>
          <p:cNvSpPr/>
          <p:nvPr/>
        </p:nvSpPr>
        <p:spPr>
          <a:xfrm>
            <a:off x="161926" y="171451"/>
            <a:ext cx="1400175" cy="1419225"/>
          </a:xfrm>
          <a:prstGeom prst="roundRect">
            <a:avLst>
              <a:gd fmla="val 16667" name="adj"/>
            </a:avLst>
          </a:prstGeom>
          <a:noFill/>
          <a:ln cap="flat" cmpd="sng" w="69850">
            <a:solidFill>
              <a:srgbClr val="FE4289"/>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pic>
        <p:nvPicPr>
          <p:cNvPr id="1131" name="Google Shape;1131;p42"/>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sp>
        <p:nvSpPr>
          <p:cNvPr id="1132" name="Google Shape;1132;p42"/>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133" name="Google Shape;1133;p42"/>
          <p:cNvSpPr txBox="1"/>
          <p:nvPr/>
        </p:nvSpPr>
        <p:spPr>
          <a:xfrm>
            <a:off x="595314" y="1082182"/>
            <a:ext cx="2571296"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Dulux Inspire Interior – Matt</a:t>
            </a:r>
            <a:endParaRPr/>
          </a:p>
        </p:txBody>
      </p:sp>
      <p:pic>
        <p:nvPicPr>
          <p:cNvPr id="1134" name="Google Shape;1134;p42"/>
          <p:cNvPicPr preferRelativeResize="0"/>
          <p:nvPr/>
        </p:nvPicPr>
        <p:blipFill rotWithShape="1">
          <a:blip r:embed="rId4">
            <a:alphaModFix/>
          </a:blip>
          <a:srcRect b="0" l="0" r="0" t="0"/>
          <a:stretch/>
        </p:blipFill>
        <p:spPr>
          <a:xfrm>
            <a:off x="913756" y="2310137"/>
            <a:ext cx="3128784" cy="2213838"/>
          </a:xfrm>
          <a:prstGeom prst="rect">
            <a:avLst/>
          </a:prstGeom>
          <a:noFill/>
          <a:ln>
            <a:noFill/>
          </a:ln>
          <a:effectLst>
            <a:outerShdw blurRad="76200" kx="-1200000" rotWithShape="0" algn="bl" dir="19860000" dist="495300" sy="23000">
              <a:srgbClr val="000000">
                <a:alpha val="20000"/>
              </a:srgbClr>
            </a:outerShdw>
          </a:effectLst>
        </p:spPr>
      </p:pic>
      <p:sp>
        <p:nvSpPr>
          <p:cNvPr id="1135" name="Google Shape;1135;p42"/>
          <p:cNvSpPr/>
          <p:nvPr/>
        </p:nvSpPr>
        <p:spPr>
          <a:xfrm>
            <a:off x="3267188" y="2203193"/>
            <a:ext cx="2190749" cy="530483"/>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9129" y="98371"/>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ChromaBrite technology </a:t>
            </a:r>
            <a:endParaRPr sz="1600">
              <a:solidFill>
                <a:schemeClr val="lt1"/>
              </a:solidFill>
              <a:latin typeface="Arial"/>
              <a:ea typeface="Arial"/>
              <a:cs typeface="Arial"/>
              <a:sym typeface="Arial"/>
            </a:endParaRPr>
          </a:p>
        </p:txBody>
      </p:sp>
      <p:sp>
        <p:nvSpPr>
          <p:cNvPr id="1136" name="Google Shape;1136;p42"/>
          <p:cNvSpPr/>
          <p:nvPr/>
        </p:nvSpPr>
        <p:spPr>
          <a:xfrm>
            <a:off x="3267189" y="295369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Matt Finish</a:t>
            </a:r>
            <a:endParaRPr sz="1600">
              <a:solidFill>
                <a:schemeClr val="lt1"/>
              </a:solidFill>
              <a:latin typeface="Arial"/>
              <a:ea typeface="Arial"/>
              <a:cs typeface="Arial"/>
              <a:sym typeface="Arial"/>
            </a:endParaRPr>
          </a:p>
        </p:txBody>
      </p:sp>
      <p:sp>
        <p:nvSpPr>
          <p:cNvPr id="1137" name="Google Shape;1137;p42"/>
          <p:cNvSpPr/>
          <p:nvPr/>
        </p:nvSpPr>
        <p:spPr>
          <a:xfrm>
            <a:off x="3267189" y="346980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7390" y="83074"/>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Long lasting protection </a:t>
            </a:r>
            <a:endParaRPr sz="1600">
              <a:solidFill>
                <a:schemeClr val="lt1"/>
              </a:solidFill>
              <a:latin typeface="Arial"/>
              <a:ea typeface="Arial"/>
              <a:cs typeface="Arial"/>
              <a:sym typeface="Arial"/>
            </a:endParaRPr>
          </a:p>
        </p:txBody>
      </p:sp>
      <p:pic>
        <p:nvPicPr>
          <p:cNvPr descr="Logo, company name&#10;&#10;Description automatically generated" id="1138" name="Google Shape;1138;p42"/>
          <p:cNvPicPr preferRelativeResize="0"/>
          <p:nvPr/>
        </p:nvPicPr>
        <p:blipFill rotWithShape="1">
          <a:blip r:embed="rId5">
            <a:alphaModFix/>
          </a:blip>
          <a:srcRect b="0" l="0" r="0" t="0"/>
          <a:stretch/>
        </p:blipFill>
        <p:spPr>
          <a:xfrm>
            <a:off x="3295363" y="-197403"/>
            <a:ext cx="2989497" cy="2989497"/>
          </a:xfrm>
          <a:prstGeom prst="rect">
            <a:avLst/>
          </a:prstGeom>
          <a:noFill/>
          <a:ln>
            <a:noFill/>
          </a:ln>
        </p:spPr>
      </p:pic>
      <p:pic>
        <p:nvPicPr>
          <p:cNvPr id="1139" name="Google Shape;1139;p42"/>
          <p:cNvPicPr preferRelativeResize="0"/>
          <p:nvPr/>
        </p:nvPicPr>
        <p:blipFill rotWithShape="1">
          <a:blip r:embed="rId6">
            <a:alphaModFix/>
          </a:blip>
          <a:srcRect b="0" l="0" r="0" t="0"/>
          <a:stretch/>
        </p:blipFill>
        <p:spPr>
          <a:xfrm>
            <a:off x="5658598" y="508517"/>
            <a:ext cx="3589873" cy="462252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4" name="Shape 1144"/>
        <p:cNvGrpSpPr/>
        <p:nvPr/>
      </p:nvGrpSpPr>
      <p:grpSpPr>
        <a:xfrm>
          <a:off x="0" y="0"/>
          <a:ext cx="0" cy="0"/>
          <a:chOff x="0" y="0"/>
          <a:chExt cx="0" cy="0"/>
        </a:xfrm>
      </p:grpSpPr>
      <p:pic>
        <p:nvPicPr>
          <p:cNvPr id="1145" name="Google Shape;1145;p43"/>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pic>
        <p:nvPicPr>
          <p:cNvPr id="1146" name="Google Shape;1146;p43"/>
          <p:cNvPicPr preferRelativeResize="0"/>
          <p:nvPr/>
        </p:nvPicPr>
        <p:blipFill rotWithShape="1">
          <a:blip r:embed="rId4">
            <a:alphaModFix/>
          </a:blip>
          <a:srcRect b="0" l="0" r="0" t="0"/>
          <a:stretch/>
        </p:blipFill>
        <p:spPr>
          <a:xfrm>
            <a:off x="3132129" y="1769089"/>
            <a:ext cx="5636825" cy="2806814"/>
          </a:xfrm>
          <a:prstGeom prst="rect">
            <a:avLst/>
          </a:prstGeom>
          <a:noFill/>
          <a:ln>
            <a:noFill/>
          </a:ln>
          <a:effectLst>
            <a:outerShdw blurRad="76200" kx="-1200000" rotWithShape="0" algn="bl" dir="19860000" dist="495300" sy="23000">
              <a:srgbClr val="000000">
                <a:alpha val="20000"/>
              </a:srgbClr>
            </a:outerShdw>
          </a:effectLst>
        </p:spPr>
      </p:pic>
      <p:sp>
        <p:nvSpPr>
          <p:cNvPr id="1147" name="Google Shape;1147;p43"/>
          <p:cNvSpPr txBox="1"/>
          <p:nvPr/>
        </p:nvSpPr>
        <p:spPr>
          <a:xfrm>
            <a:off x="160528" y="18635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1148" name="Google Shape;1148;p43"/>
          <p:cNvSpPr/>
          <p:nvPr/>
        </p:nvSpPr>
        <p:spPr>
          <a:xfrm>
            <a:off x="381844" y="3154493"/>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Matt</a:t>
            </a:r>
            <a:endParaRPr/>
          </a:p>
        </p:txBody>
      </p:sp>
      <p:sp>
        <p:nvSpPr>
          <p:cNvPr id="1149" name="Google Shape;1149;p43"/>
          <p:cNvSpPr/>
          <p:nvPr/>
        </p:nvSpPr>
        <p:spPr>
          <a:xfrm>
            <a:off x="1631606"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50" name="Google Shape;1150;p43"/>
          <p:cNvPicPr preferRelativeResize="0"/>
          <p:nvPr/>
        </p:nvPicPr>
        <p:blipFill rotWithShape="1">
          <a:blip r:embed="rId5">
            <a:alphaModFix/>
          </a:blip>
          <a:srcRect b="0" l="0" r="0" t="0"/>
          <a:stretch/>
        </p:blipFill>
        <p:spPr>
          <a:xfrm>
            <a:off x="1923289" y="3147506"/>
            <a:ext cx="559207" cy="576153"/>
          </a:xfrm>
          <a:prstGeom prst="rect">
            <a:avLst/>
          </a:prstGeom>
          <a:noFill/>
          <a:ln>
            <a:noFill/>
          </a:ln>
        </p:spPr>
      </p:pic>
      <p:sp>
        <p:nvSpPr>
          <p:cNvPr id="1151" name="Google Shape;1151;p43"/>
          <p:cNvSpPr/>
          <p:nvPr/>
        </p:nvSpPr>
        <p:spPr>
          <a:xfrm>
            <a:off x="941984" y="183547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10-12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152" name="Google Shape;1152;p43"/>
          <p:cNvSpPr/>
          <p:nvPr/>
        </p:nvSpPr>
        <p:spPr>
          <a:xfrm>
            <a:off x="1984331" y="145634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153" name="Google Shape;1153;p43"/>
          <p:cNvGrpSpPr/>
          <p:nvPr/>
        </p:nvGrpSpPr>
        <p:grpSpPr>
          <a:xfrm>
            <a:off x="2267983" y="1757738"/>
            <a:ext cx="546883" cy="468541"/>
            <a:chOff x="2589132" y="899362"/>
            <a:chExt cx="546883" cy="468541"/>
          </a:xfrm>
        </p:grpSpPr>
        <p:cxnSp>
          <p:nvCxnSpPr>
            <p:cNvPr id="1154" name="Google Shape;1154;p43"/>
            <p:cNvCxnSpPr/>
            <p:nvPr/>
          </p:nvCxnSpPr>
          <p:spPr>
            <a:xfrm flipH="1" rot="-5400000">
              <a:off x="2589132" y="899362"/>
              <a:ext cx="454024" cy="454024"/>
            </a:xfrm>
            <a:prstGeom prst="bentConnector3">
              <a:avLst>
                <a:gd fmla="val -88710" name="adj1"/>
              </a:avLst>
            </a:prstGeom>
            <a:noFill/>
            <a:ln cap="flat" cmpd="sng" w="19050">
              <a:solidFill>
                <a:schemeClr val="dk1"/>
              </a:solidFill>
              <a:prstDash val="solid"/>
              <a:miter lim="800000"/>
              <a:headEnd len="med" w="med" type="triangle"/>
              <a:tailEnd len="med" w="med" type="triangle"/>
            </a:ln>
          </p:spPr>
        </p:cxnSp>
        <p:sp>
          <p:nvSpPr>
            <p:cNvPr id="1155" name="Google Shape;1155;p43"/>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mts</a:t>
              </a:r>
              <a:r>
                <a:rPr baseline="30000" lang="en-IN" sz="1400">
                  <a:solidFill>
                    <a:schemeClr val="lt1"/>
                  </a:solidFill>
                  <a:latin typeface="Arial"/>
                  <a:ea typeface="Arial"/>
                  <a:cs typeface="Arial"/>
                  <a:sym typeface="Arial"/>
                </a:rPr>
                <a:t>2</a:t>
              </a:r>
              <a:endParaRPr/>
            </a:p>
          </p:txBody>
        </p:sp>
        <p:cxnSp>
          <p:nvCxnSpPr>
            <p:cNvPr id="1156" name="Google Shape;1156;p43"/>
            <p:cNvCxnSpPr/>
            <p:nvPr/>
          </p:nvCxnSpPr>
          <p:spPr>
            <a:xfrm flipH="1" rot="-5400000">
              <a:off x="2652367" y="913879"/>
              <a:ext cx="454024" cy="454024"/>
            </a:xfrm>
            <a:prstGeom prst="bentConnector3">
              <a:avLst>
                <a:gd fmla="val -185214" name="adj1"/>
              </a:avLst>
            </a:prstGeom>
            <a:noFill/>
            <a:ln cap="flat" cmpd="sng" w="19050">
              <a:solidFill>
                <a:schemeClr val="dk1"/>
              </a:solidFill>
              <a:prstDash val="solid"/>
              <a:miter lim="800000"/>
              <a:headEnd len="med" w="med" type="triangle"/>
              <a:tailEnd len="med" w="med" type="triangle"/>
            </a:ln>
          </p:spPr>
        </p:cxnSp>
      </p:grpSp>
      <p:sp>
        <p:nvSpPr>
          <p:cNvPr id="1157" name="Google Shape;1157;p43"/>
          <p:cNvSpPr/>
          <p:nvPr/>
        </p:nvSpPr>
        <p:spPr>
          <a:xfrm>
            <a:off x="6266003" y="171396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 Ready mix</a:t>
            </a:r>
            <a:endParaRPr/>
          </a:p>
          <a:p>
            <a:pPr indent="0" lvl="0" marL="0" marR="0" rtl="0" algn="r">
              <a:spcBef>
                <a:spcPts val="0"/>
              </a:spcBef>
              <a:spcAft>
                <a:spcPts val="0"/>
              </a:spcAft>
              <a:buNone/>
            </a:pPr>
            <a:r>
              <a:rPr lang="en-IN" sz="1100">
                <a:solidFill>
                  <a:schemeClr val="lt1"/>
                </a:solidFill>
                <a:latin typeface="Arial"/>
                <a:ea typeface="Arial"/>
                <a:cs typeface="Arial"/>
                <a:sym typeface="Arial"/>
              </a:rPr>
              <a:t>&gt;2500 shades</a:t>
            </a:r>
            <a:endParaRPr/>
          </a:p>
        </p:txBody>
      </p:sp>
      <p:sp>
        <p:nvSpPr>
          <p:cNvPr id="1158" name="Google Shape;1158;p43"/>
          <p:cNvSpPr/>
          <p:nvPr/>
        </p:nvSpPr>
        <p:spPr>
          <a:xfrm>
            <a:off x="5360450" y="141732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159" name="Google Shape;1159;p43"/>
          <p:cNvPicPr preferRelativeResize="0"/>
          <p:nvPr/>
        </p:nvPicPr>
        <p:blipFill rotWithShape="1">
          <a:blip r:embed="rId6">
            <a:alphaModFix/>
          </a:blip>
          <a:srcRect b="0" l="0" r="0" t="0"/>
          <a:stretch/>
        </p:blipFill>
        <p:spPr>
          <a:xfrm>
            <a:off x="5628502" y="1628365"/>
            <a:ext cx="570350" cy="570350"/>
          </a:xfrm>
          <a:prstGeom prst="rect">
            <a:avLst/>
          </a:prstGeom>
          <a:noFill/>
          <a:ln>
            <a:noFill/>
          </a:ln>
        </p:spPr>
      </p:pic>
      <p:sp>
        <p:nvSpPr>
          <p:cNvPr id="1160" name="Google Shape;1160;p43"/>
          <p:cNvSpPr/>
          <p:nvPr/>
        </p:nvSpPr>
        <p:spPr>
          <a:xfrm>
            <a:off x="6972044" y="329109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1L, 5L &amp; 18 L</a:t>
            </a:r>
            <a:endParaRPr/>
          </a:p>
        </p:txBody>
      </p:sp>
      <p:sp>
        <p:nvSpPr>
          <p:cNvPr id="1161" name="Google Shape;1161;p43"/>
          <p:cNvSpPr/>
          <p:nvPr/>
        </p:nvSpPr>
        <p:spPr>
          <a:xfrm>
            <a:off x="6064363"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162" name="Google Shape;1162;p43"/>
          <p:cNvPicPr preferRelativeResize="0"/>
          <p:nvPr/>
        </p:nvPicPr>
        <p:blipFill rotWithShape="1">
          <a:blip r:embed="rId7">
            <a:alphaModFix/>
          </a:blip>
          <a:srcRect b="0" l="0" r="0" t="0"/>
          <a:stretch/>
        </p:blipFill>
        <p:spPr>
          <a:xfrm>
            <a:off x="6394575" y="3148098"/>
            <a:ext cx="577468" cy="602216"/>
          </a:xfrm>
          <a:prstGeom prst="rect">
            <a:avLst/>
          </a:prstGeom>
          <a:noFill/>
          <a:ln>
            <a:noFill/>
          </a:ln>
        </p:spPr>
      </p:pic>
      <p:sp>
        <p:nvSpPr>
          <p:cNvPr id="1163" name="Google Shape;1163;p43"/>
          <p:cNvSpPr txBox="1"/>
          <p:nvPr/>
        </p:nvSpPr>
        <p:spPr>
          <a:xfrm>
            <a:off x="2817954" y="4652296"/>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
        <p:nvSpPr>
          <p:cNvPr id="1164" name="Google Shape;1164;p43"/>
          <p:cNvSpPr/>
          <p:nvPr/>
        </p:nvSpPr>
        <p:spPr>
          <a:xfrm>
            <a:off x="2726982" y="88146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Good Opacity</a:t>
            </a:r>
            <a:endParaRPr/>
          </a:p>
        </p:txBody>
      </p:sp>
      <p:sp>
        <p:nvSpPr>
          <p:cNvPr id="1165" name="Google Shape;1165;p43"/>
          <p:cNvSpPr/>
          <p:nvPr/>
        </p:nvSpPr>
        <p:spPr>
          <a:xfrm>
            <a:off x="3769873" y="5346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1166" name="Google Shape;1166;p43"/>
          <p:cNvPicPr preferRelativeResize="0"/>
          <p:nvPr/>
        </p:nvPicPr>
        <p:blipFill rotWithShape="1">
          <a:blip r:embed="rId8">
            <a:alphaModFix/>
          </a:blip>
          <a:srcRect b="0" l="0" r="0" t="0"/>
          <a:stretch/>
        </p:blipFill>
        <p:spPr>
          <a:xfrm>
            <a:off x="4035504" y="754920"/>
            <a:ext cx="546538" cy="62241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1" name="Shape 1171"/>
        <p:cNvGrpSpPr/>
        <p:nvPr/>
      </p:nvGrpSpPr>
      <p:grpSpPr>
        <a:xfrm>
          <a:off x="0" y="0"/>
          <a:ext cx="0" cy="0"/>
          <a:chOff x="0" y="0"/>
          <a:chExt cx="0" cy="0"/>
        </a:xfrm>
      </p:grpSpPr>
      <p:pic>
        <p:nvPicPr>
          <p:cNvPr descr="Free photo room interior design" id="1172" name="Google Shape;1172;p44"/>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173" name="Google Shape;1173;p44"/>
          <p:cNvSpPr/>
          <p:nvPr/>
        </p:nvSpPr>
        <p:spPr>
          <a:xfrm flipH="1">
            <a:off x="291560" y="314806"/>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Bedroom 2</a:t>
            </a:r>
            <a:endParaRPr sz="1200">
              <a:solidFill>
                <a:schemeClr val="lt1"/>
              </a:solidFill>
              <a:latin typeface="Arial"/>
              <a:ea typeface="Arial"/>
              <a:cs typeface="Arial"/>
              <a:sym typeface="Arial"/>
            </a:endParaRPr>
          </a:p>
        </p:txBody>
      </p:sp>
      <p:sp>
        <p:nvSpPr>
          <p:cNvPr id="1174" name="Google Shape;1174;p44"/>
          <p:cNvSpPr/>
          <p:nvPr/>
        </p:nvSpPr>
        <p:spPr>
          <a:xfrm>
            <a:off x="161926" y="171451"/>
            <a:ext cx="1400175" cy="1419225"/>
          </a:xfrm>
          <a:prstGeom prst="roundRect">
            <a:avLst>
              <a:gd fmla="val 16667" name="adj"/>
            </a:avLst>
          </a:prstGeom>
          <a:noFill/>
          <a:ln cap="flat" cmpd="sng" w="69850">
            <a:solidFill>
              <a:srgbClr val="FE4289"/>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pic>
        <p:nvPicPr>
          <p:cNvPr id="1180" name="Google Shape;1180;p45"/>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sp>
        <p:nvSpPr>
          <p:cNvPr id="1181" name="Google Shape;1181;p45"/>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182" name="Google Shape;1182;p45"/>
          <p:cNvSpPr txBox="1"/>
          <p:nvPr/>
        </p:nvSpPr>
        <p:spPr>
          <a:xfrm>
            <a:off x="595314" y="800781"/>
            <a:ext cx="2571296" cy="1200329"/>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Dulux Inspire SmartChoice Interior</a:t>
            </a:r>
            <a:endParaRPr/>
          </a:p>
        </p:txBody>
      </p:sp>
      <p:sp>
        <p:nvSpPr>
          <p:cNvPr id="1183" name="Google Shape;1183;p45"/>
          <p:cNvSpPr/>
          <p:nvPr/>
        </p:nvSpPr>
        <p:spPr>
          <a:xfrm>
            <a:off x="3267189" y="2365207"/>
            <a:ext cx="2190749" cy="368558"/>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9129" y="98371"/>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Affordable Choice</a:t>
            </a:r>
            <a:endParaRPr sz="1600">
              <a:solidFill>
                <a:schemeClr val="lt1"/>
              </a:solidFill>
              <a:latin typeface="Arial"/>
              <a:ea typeface="Arial"/>
              <a:cs typeface="Arial"/>
              <a:sym typeface="Arial"/>
            </a:endParaRPr>
          </a:p>
        </p:txBody>
      </p:sp>
      <p:sp>
        <p:nvSpPr>
          <p:cNvPr id="1184" name="Google Shape;1184;p45"/>
          <p:cNvSpPr/>
          <p:nvPr/>
        </p:nvSpPr>
        <p:spPr>
          <a:xfrm>
            <a:off x="3267189" y="295369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Good coverage</a:t>
            </a:r>
            <a:endParaRPr sz="1600">
              <a:solidFill>
                <a:schemeClr val="lt1"/>
              </a:solidFill>
              <a:latin typeface="Arial"/>
              <a:ea typeface="Arial"/>
              <a:cs typeface="Arial"/>
              <a:sym typeface="Arial"/>
            </a:endParaRPr>
          </a:p>
        </p:txBody>
      </p:sp>
      <p:sp>
        <p:nvSpPr>
          <p:cNvPr id="1185" name="Google Shape;1185;p45"/>
          <p:cNvSpPr/>
          <p:nvPr/>
        </p:nvSpPr>
        <p:spPr>
          <a:xfrm>
            <a:off x="3267189" y="346980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7390" y="83074"/>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Better Opacity</a:t>
            </a:r>
            <a:endParaRPr sz="1600">
              <a:solidFill>
                <a:schemeClr val="lt1"/>
              </a:solidFill>
              <a:latin typeface="Arial"/>
              <a:ea typeface="Arial"/>
              <a:cs typeface="Arial"/>
              <a:sym typeface="Arial"/>
            </a:endParaRPr>
          </a:p>
        </p:txBody>
      </p:sp>
      <p:pic>
        <p:nvPicPr>
          <p:cNvPr id="1186" name="Google Shape;1186;p45"/>
          <p:cNvPicPr preferRelativeResize="0"/>
          <p:nvPr/>
        </p:nvPicPr>
        <p:blipFill rotWithShape="1">
          <a:blip r:embed="rId4">
            <a:alphaModFix/>
          </a:blip>
          <a:srcRect b="9915" l="11390" r="11388" t="2645"/>
          <a:stretch/>
        </p:blipFill>
        <p:spPr>
          <a:xfrm>
            <a:off x="595314" y="2212197"/>
            <a:ext cx="2433637" cy="2429044"/>
          </a:xfrm>
          <a:prstGeom prst="rect">
            <a:avLst/>
          </a:prstGeom>
          <a:noFill/>
          <a:ln>
            <a:noFill/>
          </a:ln>
          <a:effectLst>
            <a:outerShdw blurRad="76200" kx="-1200000" rotWithShape="0" algn="bl" dir="19860000" dist="495300" sy="23000">
              <a:srgbClr val="000000">
                <a:alpha val="20000"/>
              </a:srgbClr>
            </a:outerShdw>
          </a:effectLst>
        </p:spPr>
      </p:pic>
      <p:pic>
        <p:nvPicPr>
          <p:cNvPr descr="A blue and yellow logo&#10;&#10;Description automatically generated with low confidence" id="1187" name="Google Shape;1187;p45"/>
          <p:cNvPicPr preferRelativeResize="0"/>
          <p:nvPr/>
        </p:nvPicPr>
        <p:blipFill rotWithShape="1">
          <a:blip r:embed="rId5">
            <a:alphaModFix/>
          </a:blip>
          <a:srcRect b="0" l="0" r="0" t="0"/>
          <a:stretch/>
        </p:blipFill>
        <p:spPr>
          <a:xfrm>
            <a:off x="5277380" y="1771534"/>
            <a:ext cx="1565548" cy="1565548"/>
          </a:xfrm>
          <a:prstGeom prst="rect">
            <a:avLst/>
          </a:prstGeom>
          <a:noFill/>
          <a:ln>
            <a:noFill/>
          </a:ln>
        </p:spPr>
      </p:pic>
      <p:pic>
        <p:nvPicPr>
          <p:cNvPr id="1188" name="Google Shape;1188;p45"/>
          <p:cNvPicPr preferRelativeResize="0"/>
          <p:nvPr/>
        </p:nvPicPr>
        <p:blipFill rotWithShape="1">
          <a:blip r:embed="rId6">
            <a:alphaModFix/>
          </a:blip>
          <a:srcRect b="0" l="0" r="0" t="0"/>
          <a:stretch/>
        </p:blipFill>
        <p:spPr>
          <a:xfrm>
            <a:off x="5859435" y="-125493"/>
            <a:ext cx="4091925" cy="5268992"/>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3" name="Shape 1193"/>
        <p:cNvGrpSpPr/>
        <p:nvPr/>
      </p:nvGrpSpPr>
      <p:grpSpPr>
        <a:xfrm>
          <a:off x="0" y="0"/>
          <a:ext cx="0" cy="0"/>
          <a:chOff x="0" y="0"/>
          <a:chExt cx="0" cy="0"/>
        </a:xfrm>
      </p:grpSpPr>
      <p:pic>
        <p:nvPicPr>
          <p:cNvPr id="1194" name="Google Shape;1194;p46"/>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pic>
        <p:nvPicPr>
          <p:cNvPr id="1195" name="Google Shape;1195;p46"/>
          <p:cNvPicPr preferRelativeResize="0"/>
          <p:nvPr/>
        </p:nvPicPr>
        <p:blipFill rotWithShape="1">
          <a:blip r:embed="rId4">
            <a:alphaModFix/>
          </a:blip>
          <a:srcRect b="9915" l="11390" r="11388" t="2645"/>
          <a:stretch/>
        </p:blipFill>
        <p:spPr>
          <a:xfrm>
            <a:off x="3252789" y="2231247"/>
            <a:ext cx="2433637" cy="2429044"/>
          </a:xfrm>
          <a:prstGeom prst="rect">
            <a:avLst/>
          </a:prstGeom>
          <a:noFill/>
          <a:ln>
            <a:noFill/>
          </a:ln>
          <a:effectLst>
            <a:outerShdw blurRad="76200" kx="-1200000" rotWithShape="0" algn="bl" dir="19860000" dist="495300" sy="23000">
              <a:srgbClr val="000000">
                <a:alpha val="20000"/>
              </a:srgbClr>
            </a:outerShdw>
          </a:effectLst>
        </p:spPr>
      </p:pic>
      <p:sp>
        <p:nvSpPr>
          <p:cNvPr id="1196" name="Google Shape;1196;p46"/>
          <p:cNvSpPr/>
          <p:nvPr/>
        </p:nvSpPr>
        <p:spPr>
          <a:xfrm>
            <a:off x="381844" y="3154493"/>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Matt</a:t>
            </a:r>
            <a:endParaRPr/>
          </a:p>
        </p:txBody>
      </p:sp>
      <p:sp>
        <p:nvSpPr>
          <p:cNvPr id="1197" name="Google Shape;1197;p46"/>
          <p:cNvSpPr/>
          <p:nvPr/>
        </p:nvSpPr>
        <p:spPr>
          <a:xfrm>
            <a:off x="1631606"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198" name="Google Shape;1198;p46"/>
          <p:cNvSpPr/>
          <p:nvPr/>
        </p:nvSpPr>
        <p:spPr>
          <a:xfrm>
            <a:off x="941984" y="183547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10-12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199" name="Google Shape;1199;p46"/>
          <p:cNvSpPr/>
          <p:nvPr/>
        </p:nvSpPr>
        <p:spPr>
          <a:xfrm>
            <a:off x="1984331" y="145634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00" name="Google Shape;1200;p46"/>
          <p:cNvSpPr/>
          <p:nvPr/>
        </p:nvSpPr>
        <p:spPr>
          <a:xfrm>
            <a:off x="2726982" y="88146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Good Opacity</a:t>
            </a:r>
            <a:endParaRPr/>
          </a:p>
        </p:txBody>
      </p:sp>
      <p:sp>
        <p:nvSpPr>
          <p:cNvPr id="1201" name="Google Shape;1201;p46"/>
          <p:cNvSpPr/>
          <p:nvPr/>
        </p:nvSpPr>
        <p:spPr>
          <a:xfrm>
            <a:off x="3769873" y="5346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1202" name="Google Shape;1202;p46"/>
          <p:cNvPicPr preferRelativeResize="0"/>
          <p:nvPr/>
        </p:nvPicPr>
        <p:blipFill rotWithShape="1">
          <a:blip r:embed="rId5">
            <a:alphaModFix/>
          </a:blip>
          <a:srcRect b="0" l="0" r="0" t="0"/>
          <a:stretch/>
        </p:blipFill>
        <p:spPr>
          <a:xfrm>
            <a:off x="4035504" y="754920"/>
            <a:ext cx="546538" cy="622410"/>
          </a:xfrm>
          <a:prstGeom prst="rect">
            <a:avLst/>
          </a:prstGeom>
          <a:noFill/>
          <a:ln>
            <a:noFill/>
          </a:ln>
        </p:spPr>
      </p:pic>
      <p:pic>
        <p:nvPicPr>
          <p:cNvPr id="1203" name="Google Shape;1203;p46"/>
          <p:cNvPicPr preferRelativeResize="0"/>
          <p:nvPr/>
        </p:nvPicPr>
        <p:blipFill rotWithShape="1">
          <a:blip r:embed="rId6">
            <a:alphaModFix/>
          </a:blip>
          <a:srcRect b="0" l="0" r="0" t="0"/>
          <a:stretch/>
        </p:blipFill>
        <p:spPr>
          <a:xfrm>
            <a:off x="1923289" y="3147506"/>
            <a:ext cx="559207" cy="576153"/>
          </a:xfrm>
          <a:prstGeom prst="rect">
            <a:avLst/>
          </a:prstGeom>
          <a:noFill/>
          <a:ln>
            <a:noFill/>
          </a:ln>
        </p:spPr>
      </p:pic>
      <p:grpSp>
        <p:nvGrpSpPr>
          <p:cNvPr id="1204" name="Google Shape;1204;p46"/>
          <p:cNvGrpSpPr/>
          <p:nvPr/>
        </p:nvGrpSpPr>
        <p:grpSpPr>
          <a:xfrm>
            <a:off x="2267983" y="1757738"/>
            <a:ext cx="546883" cy="468541"/>
            <a:chOff x="2589132" y="899362"/>
            <a:chExt cx="546883" cy="468541"/>
          </a:xfrm>
        </p:grpSpPr>
        <p:cxnSp>
          <p:nvCxnSpPr>
            <p:cNvPr id="1205" name="Google Shape;1205;p46"/>
            <p:cNvCxnSpPr/>
            <p:nvPr/>
          </p:nvCxnSpPr>
          <p:spPr>
            <a:xfrm flipH="1" rot="-5400000">
              <a:off x="2589132" y="899362"/>
              <a:ext cx="454024" cy="454024"/>
            </a:xfrm>
            <a:prstGeom prst="bentConnector3">
              <a:avLst>
                <a:gd fmla="val -88710" name="adj1"/>
              </a:avLst>
            </a:prstGeom>
            <a:noFill/>
            <a:ln cap="flat" cmpd="sng" w="19050">
              <a:solidFill>
                <a:schemeClr val="dk1"/>
              </a:solidFill>
              <a:prstDash val="solid"/>
              <a:miter lim="800000"/>
              <a:headEnd len="med" w="med" type="triangle"/>
              <a:tailEnd len="med" w="med" type="triangle"/>
            </a:ln>
          </p:spPr>
        </p:cxnSp>
        <p:sp>
          <p:nvSpPr>
            <p:cNvPr id="1206" name="Google Shape;1206;p46"/>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mts</a:t>
              </a:r>
              <a:r>
                <a:rPr baseline="30000" lang="en-IN" sz="1400">
                  <a:solidFill>
                    <a:schemeClr val="lt1"/>
                  </a:solidFill>
                  <a:latin typeface="Arial"/>
                  <a:ea typeface="Arial"/>
                  <a:cs typeface="Arial"/>
                  <a:sym typeface="Arial"/>
                </a:rPr>
                <a:t>2</a:t>
              </a:r>
              <a:endParaRPr/>
            </a:p>
          </p:txBody>
        </p:sp>
        <p:cxnSp>
          <p:nvCxnSpPr>
            <p:cNvPr id="1207" name="Google Shape;1207;p46"/>
            <p:cNvCxnSpPr/>
            <p:nvPr/>
          </p:nvCxnSpPr>
          <p:spPr>
            <a:xfrm flipH="1" rot="-5400000">
              <a:off x="2652367" y="913879"/>
              <a:ext cx="454024" cy="454024"/>
            </a:xfrm>
            <a:prstGeom prst="bentConnector3">
              <a:avLst>
                <a:gd fmla="val -185214" name="adj1"/>
              </a:avLst>
            </a:prstGeom>
            <a:noFill/>
            <a:ln cap="flat" cmpd="sng" w="19050">
              <a:solidFill>
                <a:schemeClr val="dk1"/>
              </a:solidFill>
              <a:prstDash val="solid"/>
              <a:miter lim="800000"/>
              <a:headEnd len="med" w="med" type="triangle"/>
              <a:tailEnd len="med" w="med" type="triangle"/>
            </a:ln>
          </p:spPr>
        </p:cxnSp>
      </p:grpSp>
      <p:sp>
        <p:nvSpPr>
          <p:cNvPr id="1208" name="Google Shape;1208;p46"/>
          <p:cNvSpPr/>
          <p:nvPr/>
        </p:nvSpPr>
        <p:spPr>
          <a:xfrm>
            <a:off x="6266003" y="171396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 Ready mix</a:t>
            </a:r>
            <a:endParaRPr/>
          </a:p>
          <a:p>
            <a:pPr indent="0" lvl="0" marL="0" marR="0" rtl="0" algn="r">
              <a:spcBef>
                <a:spcPts val="0"/>
              </a:spcBef>
              <a:spcAft>
                <a:spcPts val="0"/>
              </a:spcAft>
              <a:buNone/>
            </a:pPr>
            <a:r>
              <a:rPr lang="en-IN" sz="1100">
                <a:solidFill>
                  <a:schemeClr val="lt1"/>
                </a:solidFill>
                <a:latin typeface="Arial"/>
                <a:ea typeface="Arial"/>
                <a:cs typeface="Arial"/>
                <a:sym typeface="Arial"/>
              </a:rPr>
              <a:t>&gt;2200 shades</a:t>
            </a:r>
            <a:endParaRPr/>
          </a:p>
        </p:txBody>
      </p:sp>
      <p:sp>
        <p:nvSpPr>
          <p:cNvPr id="1209" name="Google Shape;1209;p46"/>
          <p:cNvSpPr/>
          <p:nvPr/>
        </p:nvSpPr>
        <p:spPr>
          <a:xfrm>
            <a:off x="5360450" y="141732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210" name="Google Shape;1210;p46"/>
          <p:cNvPicPr preferRelativeResize="0"/>
          <p:nvPr/>
        </p:nvPicPr>
        <p:blipFill rotWithShape="1">
          <a:blip r:embed="rId7">
            <a:alphaModFix/>
          </a:blip>
          <a:srcRect b="0" l="0" r="0" t="0"/>
          <a:stretch/>
        </p:blipFill>
        <p:spPr>
          <a:xfrm>
            <a:off x="5628502" y="1628365"/>
            <a:ext cx="570350" cy="570350"/>
          </a:xfrm>
          <a:prstGeom prst="rect">
            <a:avLst/>
          </a:prstGeom>
          <a:noFill/>
          <a:ln>
            <a:noFill/>
          </a:ln>
        </p:spPr>
      </p:pic>
      <p:sp>
        <p:nvSpPr>
          <p:cNvPr id="1211" name="Google Shape;1211;p46"/>
          <p:cNvSpPr/>
          <p:nvPr/>
        </p:nvSpPr>
        <p:spPr>
          <a:xfrm>
            <a:off x="6972044" y="329109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7L &amp; 18 L</a:t>
            </a:r>
            <a:endParaRPr/>
          </a:p>
        </p:txBody>
      </p:sp>
      <p:sp>
        <p:nvSpPr>
          <p:cNvPr id="1212" name="Google Shape;1212;p46"/>
          <p:cNvSpPr/>
          <p:nvPr/>
        </p:nvSpPr>
        <p:spPr>
          <a:xfrm>
            <a:off x="6064363"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213" name="Google Shape;1213;p46"/>
          <p:cNvPicPr preferRelativeResize="0"/>
          <p:nvPr/>
        </p:nvPicPr>
        <p:blipFill rotWithShape="1">
          <a:blip r:embed="rId8">
            <a:alphaModFix/>
          </a:blip>
          <a:srcRect b="0" l="0" r="0" t="0"/>
          <a:stretch/>
        </p:blipFill>
        <p:spPr>
          <a:xfrm>
            <a:off x="6394575" y="3148098"/>
            <a:ext cx="577468" cy="602216"/>
          </a:xfrm>
          <a:prstGeom prst="rect">
            <a:avLst/>
          </a:prstGeom>
          <a:noFill/>
          <a:ln>
            <a:noFill/>
          </a:ln>
        </p:spPr>
      </p:pic>
      <p:sp>
        <p:nvSpPr>
          <p:cNvPr id="1214" name="Google Shape;1214;p46"/>
          <p:cNvSpPr txBox="1"/>
          <p:nvPr/>
        </p:nvSpPr>
        <p:spPr>
          <a:xfrm>
            <a:off x="2817954" y="4652296"/>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9" name="Shape 1219"/>
        <p:cNvGrpSpPr/>
        <p:nvPr/>
      </p:nvGrpSpPr>
      <p:grpSpPr>
        <a:xfrm>
          <a:off x="0" y="0"/>
          <a:ext cx="0" cy="0"/>
          <a:chOff x="0" y="0"/>
          <a:chExt cx="0" cy="0"/>
        </a:xfrm>
      </p:grpSpPr>
      <p:pic>
        <p:nvPicPr>
          <p:cNvPr id="1220" name="Google Shape;1220;p47"/>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221" name="Google Shape;1221;p47"/>
          <p:cNvSpPr/>
          <p:nvPr/>
        </p:nvSpPr>
        <p:spPr>
          <a:xfrm flipH="1">
            <a:off x="463010" y="467206"/>
            <a:ext cx="1140903" cy="1132514"/>
          </a:xfrm>
          <a:prstGeom prst="round2DiagRect">
            <a:avLst>
              <a:gd fmla="val 16667" name="adj1"/>
              <a:gd fmla="val 0" name="adj2"/>
            </a:avLst>
          </a:prstGeom>
          <a:solidFill>
            <a:srgbClr val="003C6D"/>
          </a:solidFill>
          <a:ln cap="flat" cmpd="sng" w="12700">
            <a:solidFill>
              <a:srgbClr val="A5A5A5"/>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200">
                <a:solidFill>
                  <a:schemeClr val="lt1"/>
                </a:solidFill>
                <a:latin typeface="Arial"/>
                <a:ea typeface="Arial"/>
                <a:cs typeface="Arial"/>
                <a:sym typeface="Arial"/>
              </a:rPr>
              <a:t>Attic</a:t>
            </a:r>
            <a:endParaRPr/>
          </a:p>
        </p:txBody>
      </p:sp>
      <p:sp>
        <p:nvSpPr>
          <p:cNvPr id="1222" name="Google Shape;1222;p47"/>
          <p:cNvSpPr/>
          <p:nvPr/>
        </p:nvSpPr>
        <p:spPr>
          <a:xfrm>
            <a:off x="333376" y="323851"/>
            <a:ext cx="1400175" cy="1419225"/>
          </a:xfrm>
          <a:prstGeom prst="roundRect">
            <a:avLst>
              <a:gd fmla="val 16667" name="adj"/>
            </a:avLst>
          </a:prstGeom>
          <a:noFill/>
          <a:ln cap="flat" cmpd="sng" w="69850">
            <a:solidFill>
              <a:srgbClr val="FE4289"/>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7" name="Shape 1227"/>
        <p:cNvGrpSpPr/>
        <p:nvPr/>
      </p:nvGrpSpPr>
      <p:grpSpPr>
        <a:xfrm>
          <a:off x="0" y="0"/>
          <a:ext cx="0" cy="0"/>
          <a:chOff x="0" y="0"/>
          <a:chExt cx="0" cy="0"/>
        </a:xfrm>
      </p:grpSpPr>
      <p:pic>
        <p:nvPicPr>
          <p:cNvPr id="1228" name="Google Shape;1228;p48"/>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sp>
        <p:nvSpPr>
          <p:cNvPr id="1229" name="Google Shape;1229;p48"/>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230" name="Google Shape;1230;p48"/>
          <p:cNvSpPr txBox="1"/>
          <p:nvPr/>
        </p:nvSpPr>
        <p:spPr>
          <a:xfrm>
            <a:off x="595314" y="800781"/>
            <a:ext cx="2571296"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MAXILITE PLUS</a:t>
            </a:r>
            <a:endParaRPr/>
          </a:p>
        </p:txBody>
      </p:sp>
      <p:sp>
        <p:nvSpPr>
          <p:cNvPr id="1231" name="Google Shape;1231;p48"/>
          <p:cNvSpPr/>
          <p:nvPr/>
        </p:nvSpPr>
        <p:spPr>
          <a:xfrm>
            <a:off x="3267189" y="2365207"/>
            <a:ext cx="2190749" cy="368558"/>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9129" y="98371"/>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Affordable Choice</a:t>
            </a:r>
            <a:endParaRPr sz="1600">
              <a:solidFill>
                <a:schemeClr val="lt1"/>
              </a:solidFill>
              <a:latin typeface="Arial"/>
              <a:ea typeface="Arial"/>
              <a:cs typeface="Arial"/>
              <a:sym typeface="Arial"/>
            </a:endParaRPr>
          </a:p>
        </p:txBody>
      </p:sp>
      <p:sp>
        <p:nvSpPr>
          <p:cNvPr id="1232" name="Google Shape;1232;p48"/>
          <p:cNvSpPr/>
          <p:nvPr/>
        </p:nvSpPr>
        <p:spPr>
          <a:xfrm>
            <a:off x="3267189" y="2953699"/>
            <a:ext cx="2190749" cy="315311"/>
          </a:xfrm>
          <a:custGeom>
            <a:rect b="b" l="l" r="r" t="t"/>
            <a:pathLst>
              <a:path extrusionOk="0" h="120000" w="120000">
                <a:moveTo>
                  <a:pt x="0" y="0"/>
                </a:moveTo>
                <a:lnTo>
                  <a:pt x="120000" y="0"/>
                </a:lnTo>
                <a:lnTo>
                  <a:pt x="120000" y="120000"/>
                </a:lnTo>
                <a:lnTo>
                  <a:pt x="0" y="120000"/>
                </a:lnTo>
                <a:close/>
              </a:path>
              <a:path extrusionOk="0" fill="none" h="120000" w="120000">
                <a:moveTo>
                  <a:pt x="-703" y="22500"/>
                </a:moveTo>
                <a:lnTo>
                  <a:pt x="-46000" y="135000"/>
                </a:lnTo>
              </a:path>
            </a:pathLst>
          </a:cu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Open Sans"/>
                <a:ea typeface="Open Sans"/>
                <a:cs typeface="Open Sans"/>
                <a:sym typeface="Open Sans"/>
              </a:rPr>
              <a:t>Good coverage</a:t>
            </a:r>
            <a:endParaRPr sz="1600">
              <a:solidFill>
                <a:schemeClr val="lt1"/>
              </a:solidFill>
              <a:latin typeface="Arial"/>
              <a:ea typeface="Arial"/>
              <a:cs typeface="Arial"/>
              <a:sym typeface="Arial"/>
            </a:endParaRPr>
          </a:p>
        </p:txBody>
      </p:sp>
      <p:pic>
        <p:nvPicPr>
          <p:cNvPr id="1233" name="Google Shape;1233;p48"/>
          <p:cNvPicPr preferRelativeResize="0"/>
          <p:nvPr/>
        </p:nvPicPr>
        <p:blipFill rotWithShape="1">
          <a:blip r:embed="rId4">
            <a:alphaModFix/>
          </a:blip>
          <a:srcRect b="0" l="5094" r="5093" t="0"/>
          <a:stretch/>
        </p:blipFill>
        <p:spPr>
          <a:xfrm>
            <a:off x="548204" y="1695451"/>
            <a:ext cx="2037000" cy="2822219"/>
          </a:xfrm>
          <a:prstGeom prst="rect">
            <a:avLst/>
          </a:prstGeom>
          <a:noFill/>
          <a:ln>
            <a:noFill/>
          </a:ln>
          <a:effectLst>
            <a:outerShdw blurRad="76200" kx="-1200000" rotWithShape="0" algn="bl" dir="19860000" dist="495300" sy="23000">
              <a:srgbClr val="000000">
                <a:alpha val="20000"/>
              </a:srgbClr>
            </a:outerShdw>
          </a:effectLst>
        </p:spPr>
      </p:pic>
      <p:pic>
        <p:nvPicPr>
          <p:cNvPr id="1234" name="Google Shape;1234;p48"/>
          <p:cNvPicPr preferRelativeResize="0"/>
          <p:nvPr/>
        </p:nvPicPr>
        <p:blipFill rotWithShape="1">
          <a:blip r:embed="rId5">
            <a:alphaModFix/>
          </a:blip>
          <a:srcRect b="0" l="0" r="0" t="0"/>
          <a:stretch/>
        </p:blipFill>
        <p:spPr>
          <a:xfrm>
            <a:off x="4138622" y="1482387"/>
            <a:ext cx="1158355" cy="707414"/>
          </a:xfrm>
          <a:prstGeom prst="rect">
            <a:avLst/>
          </a:prstGeom>
          <a:noFill/>
          <a:ln>
            <a:noFill/>
          </a:ln>
        </p:spPr>
      </p:pic>
      <p:pic>
        <p:nvPicPr>
          <p:cNvPr id="1235" name="Google Shape;1235;p48"/>
          <p:cNvPicPr preferRelativeResize="0"/>
          <p:nvPr/>
        </p:nvPicPr>
        <p:blipFill rotWithShape="1">
          <a:blip r:embed="rId6">
            <a:alphaModFix/>
          </a:blip>
          <a:srcRect b="0" l="0" r="0" t="0"/>
          <a:stretch/>
        </p:blipFill>
        <p:spPr>
          <a:xfrm>
            <a:off x="5457938" y="-125493"/>
            <a:ext cx="4091925" cy="5268992"/>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pic>
        <p:nvPicPr>
          <p:cNvPr id="1241" name="Google Shape;1241;p49"/>
          <p:cNvPicPr preferRelativeResize="0"/>
          <p:nvPr/>
        </p:nvPicPr>
        <p:blipFill rotWithShape="1">
          <a:blip r:embed="rId3">
            <a:alphaModFix/>
          </a:blip>
          <a:srcRect b="-4975" l="0" r="0" t="15739"/>
          <a:stretch/>
        </p:blipFill>
        <p:spPr>
          <a:xfrm>
            <a:off x="-23107" y="1"/>
            <a:ext cx="9190213" cy="5467351"/>
          </a:xfrm>
          <a:prstGeom prst="rect">
            <a:avLst/>
          </a:prstGeom>
          <a:noFill/>
          <a:ln>
            <a:noFill/>
          </a:ln>
        </p:spPr>
      </p:pic>
      <p:pic>
        <p:nvPicPr>
          <p:cNvPr id="1242" name="Google Shape;1242;p49"/>
          <p:cNvPicPr preferRelativeResize="0"/>
          <p:nvPr/>
        </p:nvPicPr>
        <p:blipFill rotWithShape="1">
          <a:blip r:embed="rId4">
            <a:alphaModFix/>
          </a:blip>
          <a:srcRect b="0" l="-2640" r="10488" t="0"/>
          <a:stretch/>
        </p:blipFill>
        <p:spPr>
          <a:xfrm>
            <a:off x="3304450" y="2155113"/>
            <a:ext cx="2837949" cy="2429044"/>
          </a:xfrm>
          <a:prstGeom prst="rect">
            <a:avLst/>
          </a:prstGeom>
          <a:noFill/>
          <a:ln>
            <a:noFill/>
          </a:ln>
          <a:effectLst>
            <a:outerShdw blurRad="76200" kx="-1200000" rotWithShape="0" algn="bl" dir="19860000" dist="495300" sy="23000">
              <a:srgbClr val="000000">
                <a:alpha val="20000"/>
              </a:srgbClr>
            </a:outerShdw>
          </a:effectLst>
        </p:spPr>
      </p:pic>
      <p:sp>
        <p:nvSpPr>
          <p:cNvPr id="1243" name="Google Shape;1243;p49"/>
          <p:cNvSpPr/>
          <p:nvPr/>
        </p:nvSpPr>
        <p:spPr>
          <a:xfrm>
            <a:off x="381844" y="3154493"/>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Matt</a:t>
            </a:r>
            <a:endParaRPr/>
          </a:p>
        </p:txBody>
      </p:sp>
      <p:sp>
        <p:nvSpPr>
          <p:cNvPr id="1244" name="Google Shape;1244;p49"/>
          <p:cNvSpPr/>
          <p:nvPr/>
        </p:nvSpPr>
        <p:spPr>
          <a:xfrm>
            <a:off x="1631606"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45" name="Google Shape;1245;p49"/>
          <p:cNvSpPr/>
          <p:nvPr/>
        </p:nvSpPr>
        <p:spPr>
          <a:xfrm>
            <a:off x="941984" y="183547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9 - 10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246" name="Google Shape;1246;p49"/>
          <p:cNvSpPr/>
          <p:nvPr/>
        </p:nvSpPr>
        <p:spPr>
          <a:xfrm>
            <a:off x="1984331" y="145634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247" name="Google Shape;1247;p49"/>
          <p:cNvSpPr/>
          <p:nvPr/>
        </p:nvSpPr>
        <p:spPr>
          <a:xfrm>
            <a:off x="2726982" y="88146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Basic Opacity</a:t>
            </a:r>
            <a:endParaRPr/>
          </a:p>
        </p:txBody>
      </p:sp>
      <p:sp>
        <p:nvSpPr>
          <p:cNvPr id="1248" name="Google Shape;1248;p49"/>
          <p:cNvSpPr/>
          <p:nvPr/>
        </p:nvSpPr>
        <p:spPr>
          <a:xfrm>
            <a:off x="3769873" y="5346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1249" name="Google Shape;1249;p49"/>
          <p:cNvPicPr preferRelativeResize="0"/>
          <p:nvPr/>
        </p:nvPicPr>
        <p:blipFill rotWithShape="1">
          <a:blip r:embed="rId5">
            <a:alphaModFix/>
          </a:blip>
          <a:srcRect b="0" l="0" r="0" t="0"/>
          <a:stretch/>
        </p:blipFill>
        <p:spPr>
          <a:xfrm>
            <a:off x="4035504" y="754920"/>
            <a:ext cx="546538" cy="622410"/>
          </a:xfrm>
          <a:prstGeom prst="rect">
            <a:avLst/>
          </a:prstGeom>
          <a:noFill/>
          <a:ln>
            <a:noFill/>
          </a:ln>
        </p:spPr>
      </p:pic>
      <p:pic>
        <p:nvPicPr>
          <p:cNvPr id="1250" name="Google Shape;1250;p49"/>
          <p:cNvPicPr preferRelativeResize="0"/>
          <p:nvPr/>
        </p:nvPicPr>
        <p:blipFill rotWithShape="1">
          <a:blip r:embed="rId6">
            <a:alphaModFix/>
          </a:blip>
          <a:srcRect b="0" l="0" r="0" t="0"/>
          <a:stretch/>
        </p:blipFill>
        <p:spPr>
          <a:xfrm>
            <a:off x="1923289" y="3147506"/>
            <a:ext cx="559207" cy="576153"/>
          </a:xfrm>
          <a:prstGeom prst="rect">
            <a:avLst/>
          </a:prstGeom>
          <a:noFill/>
          <a:ln>
            <a:noFill/>
          </a:ln>
        </p:spPr>
      </p:pic>
      <p:grpSp>
        <p:nvGrpSpPr>
          <p:cNvPr id="1251" name="Google Shape;1251;p49"/>
          <p:cNvGrpSpPr/>
          <p:nvPr/>
        </p:nvGrpSpPr>
        <p:grpSpPr>
          <a:xfrm>
            <a:off x="2267983" y="1757738"/>
            <a:ext cx="546883" cy="468541"/>
            <a:chOff x="2589132" y="899362"/>
            <a:chExt cx="546883" cy="468541"/>
          </a:xfrm>
        </p:grpSpPr>
        <p:cxnSp>
          <p:nvCxnSpPr>
            <p:cNvPr id="1252" name="Google Shape;1252;p49"/>
            <p:cNvCxnSpPr/>
            <p:nvPr/>
          </p:nvCxnSpPr>
          <p:spPr>
            <a:xfrm flipH="1" rot="-5400000">
              <a:off x="2589132" y="899362"/>
              <a:ext cx="454024" cy="454024"/>
            </a:xfrm>
            <a:prstGeom prst="bentConnector3">
              <a:avLst>
                <a:gd fmla="val -88710" name="adj1"/>
              </a:avLst>
            </a:prstGeom>
            <a:noFill/>
            <a:ln cap="flat" cmpd="sng" w="19050">
              <a:solidFill>
                <a:schemeClr val="dk1"/>
              </a:solidFill>
              <a:prstDash val="solid"/>
              <a:miter lim="800000"/>
              <a:headEnd len="med" w="med" type="triangle"/>
              <a:tailEnd len="med" w="med" type="triangle"/>
            </a:ln>
          </p:spPr>
        </p:cxnSp>
        <p:sp>
          <p:nvSpPr>
            <p:cNvPr id="1253" name="Google Shape;1253;p49"/>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mts</a:t>
              </a:r>
              <a:r>
                <a:rPr baseline="30000" lang="en-IN" sz="1400">
                  <a:solidFill>
                    <a:schemeClr val="lt1"/>
                  </a:solidFill>
                  <a:latin typeface="Arial"/>
                  <a:ea typeface="Arial"/>
                  <a:cs typeface="Arial"/>
                  <a:sym typeface="Arial"/>
                </a:rPr>
                <a:t>2</a:t>
              </a:r>
              <a:endParaRPr/>
            </a:p>
          </p:txBody>
        </p:sp>
        <p:cxnSp>
          <p:nvCxnSpPr>
            <p:cNvPr id="1254" name="Google Shape;1254;p49"/>
            <p:cNvCxnSpPr/>
            <p:nvPr/>
          </p:nvCxnSpPr>
          <p:spPr>
            <a:xfrm flipH="1" rot="-5400000">
              <a:off x="2652367" y="913879"/>
              <a:ext cx="454024" cy="454024"/>
            </a:xfrm>
            <a:prstGeom prst="bentConnector3">
              <a:avLst>
                <a:gd fmla="val -185214" name="adj1"/>
              </a:avLst>
            </a:prstGeom>
            <a:noFill/>
            <a:ln cap="flat" cmpd="sng" w="19050">
              <a:solidFill>
                <a:schemeClr val="dk1"/>
              </a:solidFill>
              <a:prstDash val="solid"/>
              <a:miter lim="800000"/>
              <a:headEnd len="med" w="med" type="triangle"/>
              <a:tailEnd len="med" w="med" type="triangle"/>
            </a:ln>
          </p:spPr>
        </p:cxnSp>
      </p:grpSp>
      <p:sp>
        <p:nvSpPr>
          <p:cNvPr id="1255" name="Google Shape;1255;p49"/>
          <p:cNvSpPr/>
          <p:nvPr/>
        </p:nvSpPr>
        <p:spPr>
          <a:xfrm>
            <a:off x="6266003" y="171396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42 Ready mix</a:t>
            </a:r>
            <a:endParaRPr/>
          </a:p>
        </p:txBody>
      </p:sp>
      <p:sp>
        <p:nvSpPr>
          <p:cNvPr id="1256" name="Google Shape;1256;p49"/>
          <p:cNvSpPr/>
          <p:nvPr/>
        </p:nvSpPr>
        <p:spPr>
          <a:xfrm>
            <a:off x="5360450" y="141732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257" name="Google Shape;1257;p49"/>
          <p:cNvPicPr preferRelativeResize="0"/>
          <p:nvPr/>
        </p:nvPicPr>
        <p:blipFill rotWithShape="1">
          <a:blip r:embed="rId7">
            <a:alphaModFix/>
          </a:blip>
          <a:srcRect b="0" l="0" r="0" t="0"/>
          <a:stretch/>
        </p:blipFill>
        <p:spPr>
          <a:xfrm>
            <a:off x="5628502" y="1628365"/>
            <a:ext cx="570350" cy="570350"/>
          </a:xfrm>
          <a:prstGeom prst="rect">
            <a:avLst/>
          </a:prstGeom>
          <a:noFill/>
          <a:ln>
            <a:noFill/>
          </a:ln>
        </p:spPr>
      </p:pic>
      <p:sp>
        <p:nvSpPr>
          <p:cNvPr id="1258" name="Google Shape;1258;p49"/>
          <p:cNvSpPr/>
          <p:nvPr/>
        </p:nvSpPr>
        <p:spPr>
          <a:xfrm>
            <a:off x="6972044" y="329109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7L &amp; 18 L</a:t>
            </a:r>
            <a:endParaRPr/>
          </a:p>
        </p:txBody>
      </p:sp>
      <p:sp>
        <p:nvSpPr>
          <p:cNvPr id="1259" name="Google Shape;1259;p49"/>
          <p:cNvSpPr/>
          <p:nvPr/>
        </p:nvSpPr>
        <p:spPr>
          <a:xfrm>
            <a:off x="6064363" y="290618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260" name="Google Shape;1260;p49"/>
          <p:cNvPicPr preferRelativeResize="0"/>
          <p:nvPr/>
        </p:nvPicPr>
        <p:blipFill rotWithShape="1">
          <a:blip r:embed="rId8">
            <a:alphaModFix/>
          </a:blip>
          <a:srcRect b="0" l="0" r="0" t="0"/>
          <a:stretch/>
        </p:blipFill>
        <p:spPr>
          <a:xfrm>
            <a:off x="6394575" y="3148098"/>
            <a:ext cx="577468" cy="602216"/>
          </a:xfrm>
          <a:prstGeom prst="rect">
            <a:avLst/>
          </a:prstGeom>
          <a:noFill/>
          <a:ln>
            <a:noFill/>
          </a:ln>
        </p:spPr>
      </p:pic>
      <p:sp>
        <p:nvSpPr>
          <p:cNvPr id="1261" name="Google Shape;1261;p49"/>
          <p:cNvSpPr txBox="1"/>
          <p:nvPr/>
        </p:nvSpPr>
        <p:spPr>
          <a:xfrm>
            <a:off x="2817954" y="4652296"/>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2" name="Shape 502"/>
        <p:cNvGrpSpPr/>
        <p:nvPr/>
      </p:nvGrpSpPr>
      <p:grpSpPr>
        <a:xfrm>
          <a:off x="0" y="0"/>
          <a:ext cx="0" cy="0"/>
          <a:chOff x="0" y="0"/>
          <a:chExt cx="0" cy="0"/>
        </a:xfrm>
      </p:grpSpPr>
      <p:pic>
        <p:nvPicPr>
          <p:cNvPr id="503" name="Google Shape;503;p5"/>
          <p:cNvPicPr preferRelativeResize="0"/>
          <p:nvPr/>
        </p:nvPicPr>
        <p:blipFill rotWithShape="1">
          <a:blip r:embed="rId3">
            <a:alphaModFix/>
          </a:blip>
          <a:srcRect b="0" l="0" r="0" t="0"/>
          <a:stretch/>
        </p:blipFill>
        <p:spPr>
          <a:xfrm>
            <a:off x="722265" y="0"/>
            <a:ext cx="7699472" cy="5143500"/>
          </a:xfrm>
          <a:prstGeom prst="rect">
            <a:avLst/>
          </a:prstGeom>
          <a:noFill/>
          <a:ln>
            <a:noFill/>
          </a:ln>
        </p:spPr>
      </p:pic>
      <p:pic>
        <p:nvPicPr>
          <p:cNvPr id="504" name="Google Shape;504;p5"/>
          <p:cNvPicPr preferRelativeResize="0"/>
          <p:nvPr/>
        </p:nvPicPr>
        <p:blipFill rotWithShape="1">
          <a:blip r:embed="rId4">
            <a:alphaModFix/>
          </a:blip>
          <a:srcRect b="0" l="0" r="0" t="0"/>
          <a:stretch/>
        </p:blipFill>
        <p:spPr>
          <a:xfrm>
            <a:off x="2091918" y="2115264"/>
            <a:ext cx="2027236" cy="3028237"/>
          </a:xfrm>
          <a:prstGeom prst="rect">
            <a:avLst/>
          </a:prstGeom>
          <a:noFill/>
          <a:ln>
            <a:noFill/>
          </a:ln>
        </p:spPr>
      </p:pic>
      <p:sp>
        <p:nvSpPr>
          <p:cNvPr id="505" name="Google Shape;505;p5"/>
          <p:cNvSpPr txBox="1"/>
          <p:nvPr/>
        </p:nvSpPr>
        <p:spPr>
          <a:xfrm>
            <a:off x="151956" y="114537"/>
            <a:ext cx="71555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 to scenario</a:t>
            </a:r>
            <a:endParaRPr/>
          </a:p>
        </p:txBody>
      </p:sp>
      <p:grpSp>
        <p:nvGrpSpPr>
          <p:cNvPr id="506" name="Google Shape;506;p5"/>
          <p:cNvGrpSpPr/>
          <p:nvPr/>
        </p:nvGrpSpPr>
        <p:grpSpPr>
          <a:xfrm>
            <a:off x="8144000" y="3057787"/>
            <a:ext cx="1000000" cy="2085714"/>
            <a:chOff x="8144000" y="3981938"/>
            <a:chExt cx="1000000" cy="2085714"/>
          </a:xfrm>
        </p:grpSpPr>
        <p:pic>
          <p:nvPicPr>
            <p:cNvPr id="507" name="Google Shape;507;p5"/>
            <p:cNvPicPr preferRelativeResize="0"/>
            <p:nvPr/>
          </p:nvPicPr>
          <p:blipFill rotWithShape="1">
            <a:blip r:embed="rId5">
              <a:alphaModFix/>
            </a:blip>
            <a:srcRect b="0" l="0" r="0" t="0"/>
            <a:stretch/>
          </p:blipFill>
          <p:spPr>
            <a:xfrm>
              <a:off x="8144000" y="3981938"/>
              <a:ext cx="1000000" cy="2085714"/>
            </a:xfrm>
            <a:prstGeom prst="rect">
              <a:avLst/>
            </a:prstGeom>
            <a:noFill/>
            <a:ln>
              <a:noFill/>
            </a:ln>
          </p:spPr>
        </p:pic>
        <p:sp>
          <p:nvSpPr>
            <p:cNvPr id="508" name="Google Shape;508;p5"/>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pic>
        <p:nvPicPr>
          <p:cNvPr descr="Cut through neutrals with bright bursts&#10;" id="1267" name="Google Shape;1267;p50"/>
          <p:cNvPicPr preferRelativeResize="0"/>
          <p:nvPr/>
        </p:nvPicPr>
        <p:blipFill rotWithShape="1">
          <a:blip r:embed="rId3">
            <a:alphaModFix/>
          </a:blip>
          <a:srcRect b="0" l="0" r="0" t="0"/>
          <a:stretch/>
        </p:blipFill>
        <p:spPr>
          <a:xfrm>
            <a:off x="3176" y="0"/>
            <a:ext cx="9137650" cy="5143500"/>
          </a:xfrm>
          <a:prstGeom prst="rect">
            <a:avLst/>
          </a:prstGeom>
          <a:noFill/>
          <a:ln>
            <a:noFill/>
          </a:ln>
        </p:spPr>
      </p:pic>
      <p:pic>
        <p:nvPicPr>
          <p:cNvPr descr="Free photo medium shot smiley friends wearing trucker hats" id="1268" name="Google Shape;1268;p50"/>
          <p:cNvPicPr preferRelativeResize="0"/>
          <p:nvPr/>
        </p:nvPicPr>
        <p:blipFill rotWithShape="1">
          <a:blip r:embed="rId4">
            <a:alphaModFix/>
          </a:blip>
          <a:srcRect b="0" l="0" r="0" t="0"/>
          <a:stretch/>
        </p:blipFill>
        <p:spPr>
          <a:xfrm>
            <a:off x="-1181100" y="1403748"/>
            <a:ext cx="6648450" cy="3739753"/>
          </a:xfrm>
          <a:prstGeom prst="rect">
            <a:avLst/>
          </a:prstGeom>
          <a:noFill/>
          <a:ln>
            <a:noFill/>
          </a:ln>
        </p:spPr>
      </p:pic>
      <p:sp>
        <p:nvSpPr>
          <p:cNvPr id="1269" name="Google Shape;1269;p50"/>
          <p:cNvSpPr txBox="1"/>
          <p:nvPr/>
        </p:nvSpPr>
        <p:spPr>
          <a:xfrm>
            <a:off x="1027303" y="147877"/>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Results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4" name="Shape 1274"/>
        <p:cNvGrpSpPr/>
        <p:nvPr/>
      </p:nvGrpSpPr>
      <p:grpSpPr>
        <a:xfrm>
          <a:off x="0" y="0"/>
          <a:ext cx="0" cy="0"/>
          <a:chOff x="0" y="0"/>
          <a:chExt cx="0" cy="0"/>
        </a:xfrm>
      </p:grpSpPr>
      <p:pic>
        <p:nvPicPr>
          <p:cNvPr id="1275" name="Google Shape;1275;p51"/>
          <p:cNvPicPr preferRelativeResize="0"/>
          <p:nvPr/>
        </p:nvPicPr>
        <p:blipFill rotWithShape="1">
          <a:blip r:embed="rId3">
            <a:alphaModFix/>
          </a:blip>
          <a:srcRect b="0" l="0" r="0" t="0"/>
          <a:stretch/>
        </p:blipFill>
        <p:spPr>
          <a:xfrm>
            <a:off x="22896" y="0"/>
            <a:ext cx="9098210" cy="5143500"/>
          </a:xfrm>
          <a:prstGeom prst="rect">
            <a:avLst/>
          </a:prstGeom>
          <a:noFill/>
          <a:ln>
            <a:noFill/>
          </a:ln>
        </p:spPr>
      </p:pic>
      <p:sp>
        <p:nvSpPr>
          <p:cNvPr id="1276" name="Google Shape;1276;p51"/>
          <p:cNvSpPr txBox="1"/>
          <p:nvPr/>
        </p:nvSpPr>
        <p:spPr>
          <a:xfrm>
            <a:off x="1526583" y="1046137"/>
            <a:ext cx="5850610" cy="5346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Which of the following has the maximum paint coverage per litre of product?</a:t>
            </a:r>
            <a:endParaRPr/>
          </a:p>
        </p:txBody>
      </p:sp>
      <p:sp>
        <p:nvSpPr>
          <p:cNvPr id="1277" name="Google Shape;1277;p51"/>
          <p:cNvSpPr txBox="1"/>
          <p:nvPr/>
        </p:nvSpPr>
        <p:spPr>
          <a:xfrm>
            <a:off x="1526584"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Inspire SmartChoice Interior</a:t>
            </a:r>
            <a:endParaRPr sz="1200">
              <a:solidFill>
                <a:schemeClr val="lt1"/>
              </a:solidFill>
              <a:latin typeface="Arial"/>
              <a:ea typeface="Arial"/>
              <a:cs typeface="Arial"/>
              <a:sym typeface="Arial"/>
            </a:endParaRPr>
          </a:p>
        </p:txBody>
      </p:sp>
      <p:sp>
        <p:nvSpPr>
          <p:cNvPr id="1278" name="Google Shape;1278;p51"/>
          <p:cNvSpPr txBox="1"/>
          <p:nvPr/>
        </p:nvSpPr>
        <p:spPr>
          <a:xfrm>
            <a:off x="5088610"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Inspire Interior – Smooth Sheen</a:t>
            </a:r>
            <a:endParaRPr/>
          </a:p>
        </p:txBody>
      </p:sp>
      <p:sp>
        <p:nvSpPr>
          <p:cNvPr id="1279" name="Google Shape;1279;p51"/>
          <p:cNvSpPr txBox="1"/>
          <p:nvPr/>
        </p:nvSpPr>
        <p:spPr>
          <a:xfrm>
            <a:off x="1526584" y="3233982"/>
            <a:ext cx="2747075"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Maxlite Plus</a:t>
            </a:r>
            <a:endParaRPr/>
          </a:p>
        </p:txBody>
      </p:sp>
      <p:sp>
        <p:nvSpPr>
          <p:cNvPr id="1280" name="Google Shape;1280;p51"/>
          <p:cNvSpPr txBox="1"/>
          <p:nvPr/>
        </p:nvSpPr>
        <p:spPr>
          <a:xfrm>
            <a:off x="5088610" y="3233982"/>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Inspire Interior – Glow</a:t>
            </a:r>
            <a:endParaRPr sz="1200">
              <a:solidFill>
                <a:schemeClr val="lt1"/>
              </a:solidFill>
              <a:latin typeface="Arial"/>
              <a:ea typeface="Arial"/>
              <a:cs typeface="Arial"/>
              <a:sym typeface="Arial"/>
            </a:endParaRPr>
          </a:p>
        </p:txBody>
      </p:sp>
      <p:sp>
        <p:nvSpPr>
          <p:cNvPr id="1281" name="Google Shape;1281;p51"/>
          <p:cNvSpPr/>
          <p:nvPr/>
        </p:nvSpPr>
        <p:spPr>
          <a:xfrm>
            <a:off x="1095375" y="2457451"/>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1</a:t>
            </a:r>
            <a:endParaRPr/>
          </a:p>
        </p:txBody>
      </p:sp>
      <p:sp>
        <p:nvSpPr>
          <p:cNvPr id="1282" name="Google Shape;1282;p51"/>
          <p:cNvSpPr/>
          <p:nvPr/>
        </p:nvSpPr>
        <p:spPr>
          <a:xfrm>
            <a:off x="4598975" y="2395535"/>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2</a:t>
            </a:r>
            <a:endParaRPr/>
          </a:p>
        </p:txBody>
      </p:sp>
      <p:sp>
        <p:nvSpPr>
          <p:cNvPr id="1283" name="Google Shape;1283;p51"/>
          <p:cNvSpPr/>
          <p:nvPr/>
        </p:nvSpPr>
        <p:spPr>
          <a:xfrm>
            <a:off x="1095375" y="3029920"/>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3</a:t>
            </a:r>
            <a:endParaRPr/>
          </a:p>
        </p:txBody>
      </p:sp>
      <p:sp>
        <p:nvSpPr>
          <p:cNvPr id="1284" name="Google Shape;1284;p51"/>
          <p:cNvSpPr/>
          <p:nvPr/>
        </p:nvSpPr>
        <p:spPr>
          <a:xfrm>
            <a:off x="4638675" y="3079687"/>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4</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52"/>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IN"/>
              <a:t>‹#›</a:t>
            </a:fld>
            <a:endParaRPr/>
          </a:p>
        </p:txBody>
      </p:sp>
      <p:sp>
        <p:nvSpPr>
          <p:cNvPr id="1290" name="Google Shape;1290;p52"/>
          <p:cNvSpPr txBox="1"/>
          <p:nvPr>
            <p:ph idx="1" type="body"/>
          </p:nvPr>
        </p:nvSpPr>
        <p:spPr>
          <a:xfrm>
            <a:off x="352425" y="1387872"/>
            <a:ext cx="8439150" cy="81568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lang="en-IN" sz="3200"/>
              <a:t>EXTERIOR PREMIUM WALL &amp; ROOF PAINT</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5" name="Shape 1295"/>
        <p:cNvGrpSpPr/>
        <p:nvPr/>
      </p:nvGrpSpPr>
      <p:grpSpPr>
        <a:xfrm>
          <a:off x="0" y="0"/>
          <a:ext cx="0" cy="0"/>
          <a:chOff x="0" y="0"/>
          <a:chExt cx="0" cy="0"/>
        </a:xfrm>
      </p:grpSpPr>
      <p:pic>
        <p:nvPicPr>
          <p:cNvPr descr="Boards with unfocused background" id="1296" name="Google Shape;1296;p5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297" name="Google Shape;1297;p53"/>
          <p:cNvPicPr preferRelativeResize="0"/>
          <p:nvPr/>
        </p:nvPicPr>
        <p:blipFill rotWithShape="1">
          <a:blip r:embed="rId4">
            <a:alphaModFix/>
          </a:blip>
          <a:srcRect b="0" l="0" r="0" t="0"/>
          <a:stretch/>
        </p:blipFill>
        <p:spPr>
          <a:xfrm>
            <a:off x="-157118" y="1652658"/>
            <a:ext cx="3516065" cy="3062379"/>
          </a:xfrm>
          <a:prstGeom prst="rect">
            <a:avLst/>
          </a:prstGeom>
          <a:noFill/>
          <a:ln>
            <a:noFill/>
          </a:ln>
          <a:effectLst>
            <a:outerShdw blurRad="76200" kx="1200000" rotWithShape="0" algn="br" sy="23000">
              <a:srgbClr val="000000">
                <a:alpha val="20000"/>
              </a:srgbClr>
            </a:outerShdw>
          </a:effectLst>
        </p:spPr>
      </p:pic>
      <p:pic>
        <p:nvPicPr>
          <p:cNvPr id="1298" name="Google Shape;1298;p53"/>
          <p:cNvPicPr preferRelativeResize="0"/>
          <p:nvPr/>
        </p:nvPicPr>
        <p:blipFill rotWithShape="1">
          <a:blip r:embed="rId5">
            <a:alphaModFix/>
          </a:blip>
          <a:srcRect b="5164" l="0" r="0" t="5164"/>
          <a:stretch/>
        </p:blipFill>
        <p:spPr>
          <a:xfrm>
            <a:off x="2990027" y="2015044"/>
            <a:ext cx="2056609" cy="2574841"/>
          </a:xfrm>
          <a:prstGeom prst="rect">
            <a:avLst/>
          </a:prstGeom>
          <a:noFill/>
          <a:ln>
            <a:noFill/>
          </a:ln>
          <a:effectLst>
            <a:outerShdw blurRad="76200" kx="1200000" rotWithShape="0" algn="br" sy="23000">
              <a:srgbClr val="000000">
                <a:alpha val="20000"/>
              </a:srgbClr>
            </a:outerShdw>
          </a:effectLst>
        </p:spPr>
      </p:pic>
      <p:pic>
        <p:nvPicPr>
          <p:cNvPr id="1299" name="Google Shape;1299;p53"/>
          <p:cNvPicPr preferRelativeResize="0"/>
          <p:nvPr/>
        </p:nvPicPr>
        <p:blipFill rotWithShape="1">
          <a:blip r:embed="rId6">
            <a:alphaModFix/>
          </a:blip>
          <a:srcRect b="2671" l="0" r="0" t="2672"/>
          <a:stretch/>
        </p:blipFill>
        <p:spPr>
          <a:xfrm>
            <a:off x="4940111" y="2015045"/>
            <a:ext cx="1896560" cy="2574841"/>
          </a:xfrm>
          <a:prstGeom prst="rect">
            <a:avLst/>
          </a:prstGeom>
          <a:noFill/>
          <a:ln>
            <a:noFill/>
          </a:ln>
          <a:effectLst>
            <a:outerShdw blurRad="76200" kx="1200000" rotWithShape="0" algn="br" sy="23000">
              <a:srgbClr val="000000">
                <a:alpha val="20000"/>
              </a:srgbClr>
            </a:outerShdw>
          </a:effectLst>
        </p:spPr>
      </p:pic>
      <p:sp>
        <p:nvSpPr>
          <p:cNvPr id="1300" name="Google Shape;1300;p53"/>
          <p:cNvSpPr/>
          <p:nvPr/>
        </p:nvSpPr>
        <p:spPr>
          <a:xfrm>
            <a:off x="1399272" y="841203"/>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Weathershield Powerflexx</a:t>
            </a:r>
            <a:endParaRPr/>
          </a:p>
        </p:txBody>
      </p:sp>
      <p:sp>
        <p:nvSpPr>
          <p:cNvPr id="1301" name="Google Shape;1301;p53"/>
          <p:cNvSpPr/>
          <p:nvPr/>
        </p:nvSpPr>
        <p:spPr>
          <a:xfrm>
            <a:off x="3358947" y="893893"/>
            <a:ext cx="1318771" cy="811455"/>
          </a:xfrm>
          <a:prstGeom prst="wedgeRoundRectCallout">
            <a:avLst>
              <a:gd fmla="val -20538" name="adj1"/>
              <a:gd fmla="val 106497"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Weathershield</a:t>
            </a:r>
            <a:endParaRPr/>
          </a:p>
        </p:txBody>
      </p:sp>
      <p:sp>
        <p:nvSpPr>
          <p:cNvPr id="1302" name="Google Shape;1302;p53"/>
          <p:cNvSpPr/>
          <p:nvPr/>
        </p:nvSpPr>
        <p:spPr>
          <a:xfrm>
            <a:off x="5290399" y="1055703"/>
            <a:ext cx="1318771"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Weathershield Roof</a:t>
            </a:r>
            <a:endParaRPr/>
          </a:p>
        </p:txBody>
      </p:sp>
      <p:sp>
        <p:nvSpPr>
          <p:cNvPr id="1303" name="Google Shape;1303;p53"/>
          <p:cNvSpPr/>
          <p:nvPr/>
        </p:nvSpPr>
        <p:spPr>
          <a:xfrm>
            <a:off x="2420387" y="4738482"/>
            <a:ext cx="3980412" cy="310100"/>
          </a:xfrm>
          <a:prstGeom prst="roundRect">
            <a:avLst>
              <a:gd fmla="val 16667" name="adj"/>
            </a:avLst>
          </a:prstGeom>
          <a:solidFill>
            <a:srgbClr val="7F7F7F">
              <a:alpha val="61960"/>
            </a:srgbClr>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04" name="Google Shape;1304;p53"/>
          <p:cNvSpPr txBox="1"/>
          <p:nvPr/>
        </p:nvSpPr>
        <p:spPr>
          <a:xfrm>
            <a:off x="2547608" y="4708866"/>
            <a:ext cx="38531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each product to learn more. </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9" name="Shape 1309"/>
        <p:cNvGrpSpPr/>
        <p:nvPr/>
      </p:nvGrpSpPr>
      <p:grpSpPr>
        <a:xfrm>
          <a:off x="0" y="0"/>
          <a:ext cx="0" cy="0"/>
          <a:chOff x="0" y="0"/>
          <a:chExt cx="0" cy="0"/>
        </a:xfrm>
      </p:grpSpPr>
      <p:pic>
        <p:nvPicPr>
          <p:cNvPr descr="Historical building decaying" id="1310" name="Google Shape;1310;p54"/>
          <p:cNvPicPr preferRelativeResize="0"/>
          <p:nvPr/>
        </p:nvPicPr>
        <p:blipFill rotWithShape="1">
          <a:blip r:embed="rId3">
            <a:alphaModFix/>
          </a:blip>
          <a:srcRect b="0" l="0" r="0" t="0"/>
          <a:stretch/>
        </p:blipFill>
        <p:spPr>
          <a:xfrm>
            <a:off x="180975" y="0"/>
            <a:ext cx="8782050" cy="5172567"/>
          </a:xfrm>
          <a:prstGeom prst="rect">
            <a:avLst/>
          </a:prstGeom>
          <a:noFill/>
          <a:ln>
            <a:noFill/>
          </a:ln>
        </p:spPr>
      </p:pic>
      <p:pic>
        <p:nvPicPr>
          <p:cNvPr descr="Free photo medium shot smiley woman outdoors" id="1311" name="Google Shape;1311;p54"/>
          <p:cNvPicPr preferRelativeResize="0"/>
          <p:nvPr/>
        </p:nvPicPr>
        <p:blipFill rotWithShape="1">
          <a:blip r:embed="rId4">
            <a:alphaModFix/>
          </a:blip>
          <a:srcRect b="0" l="0" r="0" t="0"/>
          <a:stretch/>
        </p:blipFill>
        <p:spPr>
          <a:xfrm flipH="1">
            <a:off x="5792281" y="1828800"/>
            <a:ext cx="3296060" cy="3343767"/>
          </a:xfrm>
          <a:prstGeom prst="rect">
            <a:avLst/>
          </a:prstGeom>
          <a:noFill/>
          <a:ln>
            <a:noFill/>
          </a:ln>
        </p:spPr>
      </p:pic>
      <p:sp>
        <p:nvSpPr>
          <p:cNvPr id="1312" name="Google Shape;1312;p54"/>
          <p:cNvSpPr/>
          <p:nvPr/>
        </p:nvSpPr>
        <p:spPr>
          <a:xfrm>
            <a:off x="4726806" y="369736"/>
            <a:ext cx="2130949" cy="1089329"/>
          </a:xfrm>
          <a:prstGeom prst="cloudCallout">
            <a:avLst>
              <a:gd fmla="val 62149" name="adj1"/>
              <a:gd fmla="val 91633" name="adj2"/>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I want to make this a heritage hotel…but…</a:t>
            </a:r>
            <a:endParaRPr/>
          </a:p>
        </p:txBody>
      </p:sp>
      <p:sp>
        <p:nvSpPr>
          <p:cNvPr id="1313" name="Google Shape;1313;p54"/>
          <p:cNvSpPr/>
          <p:nvPr/>
        </p:nvSpPr>
        <p:spPr>
          <a:xfrm>
            <a:off x="4016735" y="1459065"/>
            <a:ext cx="2130948" cy="1089329"/>
          </a:xfrm>
          <a:prstGeom prst="cloudCallout">
            <a:avLst>
              <a:gd fmla="val 88269" name="adj1"/>
              <a:gd fmla="val 13531" name="adj2"/>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These walls are so damaged, will this ever look good?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8" name="Shape 1318"/>
        <p:cNvGrpSpPr/>
        <p:nvPr/>
      </p:nvGrpSpPr>
      <p:grpSpPr>
        <a:xfrm>
          <a:off x="0" y="0"/>
          <a:ext cx="0" cy="0"/>
          <a:chOff x="0" y="0"/>
          <a:chExt cx="0" cy="0"/>
        </a:xfrm>
      </p:grpSpPr>
      <p:pic>
        <p:nvPicPr>
          <p:cNvPr descr="Boards with unfocused background" id="1319" name="Google Shape;1319;p5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320" name="Google Shape;1320;p55"/>
          <p:cNvPicPr preferRelativeResize="0"/>
          <p:nvPr/>
        </p:nvPicPr>
        <p:blipFill rotWithShape="1">
          <a:blip r:embed="rId4">
            <a:alphaModFix/>
          </a:blip>
          <a:srcRect b="0" l="0" r="0" t="0"/>
          <a:stretch/>
        </p:blipFill>
        <p:spPr>
          <a:xfrm>
            <a:off x="192739" y="1875295"/>
            <a:ext cx="3516065" cy="3062379"/>
          </a:xfrm>
          <a:prstGeom prst="rect">
            <a:avLst/>
          </a:prstGeom>
          <a:noFill/>
          <a:ln>
            <a:noFill/>
          </a:ln>
          <a:effectLst>
            <a:outerShdw blurRad="76200" kx="1200000" rotWithShape="0" algn="br" sy="23000">
              <a:srgbClr val="000000">
                <a:alpha val="20000"/>
              </a:srgbClr>
            </a:outerShdw>
          </a:effectLst>
        </p:spPr>
      </p:pic>
      <p:sp>
        <p:nvSpPr>
          <p:cNvPr id="1321" name="Google Shape;1321;p55"/>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322" name="Google Shape;1322;p55"/>
          <p:cNvSpPr txBox="1"/>
          <p:nvPr/>
        </p:nvSpPr>
        <p:spPr>
          <a:xfrm>
            <a:off x="271463" y="904148"/>
            <a:ext cx="3004474"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Weathershield Powerflexx</a:t>
            </a:r>
            <a:endParaRPr/>
          </a:p>
        </p:txBody>
      </p:sp>
      <p:pic>
        <p:nvPicPr>
          <p:cNvPr descr="Logo&#10;&#10;Description automatically generated" id="1323" name="Google Shape;1323;p55"/>
          <p:cNvPicPr preferRelativeResize="0"/>
          <p:nvPr/>
        </p:nvPicPr>
        <p:blipFill rotWithShape="1">
          <a:blip r:embed="rId5">
            <a:alphaModFix/>
          </a:blip>
          <a:srcRect b="0" l="0" r="0" t="0"/>
          <a:stretch/>
        </p:blipFill>
        <p:spPr>
          <a:xfrm>
            <a:off x="3888287" y="647700"/>
            <a:ext cx="1367426" cy="1595330"/>
          </a:xfrm>
          <a:prstGeom prst="rect">
            <a:avLst/>
          </a:prstGeom>
          <a:noFill/>
          <a:ln>
            <a:noFill/>
          </a:ln>
        </p:spPr>
      </p:pic>
      <p:pic>
        <p:nvPicPr>
          <p:cNvPr descr="Logo&#10;&#10;Description automatically generated" id="1324" name="Google Shape;1324;p55"/>
          <p:cNvPicPr preferRelativeResize="0"/>
          <p:nvPr/>
        </p:nvPicPr>
        <p:blipFill rotWithShape="1">
          <a:blip r:embed="rId6">
            <a:alphaModFix/>
          </a:blip>
          <a:srcRect b="0" l="0" r="0" t="0"/>
          <a:stretch/>
        </p:blipFill>
        <p:spPr>
          <a:xfrm>
            <a:off x="3901543" y="3030355"/>
            <a:ext cx="1587474" cy="1363423"/>
          </a:xfrm>
          <a:prstGeom prst="rect">
            <a:avLst/>
          </a:prstGeom>
          <a:noFill/>
          <a:ln>
            <a:noFill/>
          </a:ln>
        </p:spPr>
      </p:pic>
      <p:pic>
        <p:nvPicPr>
          <p:cNvPr descr="Logo&#10;&#10;Description automatically generated" id="1325" name="Google Shape;1325;p55"/>
          <p:cNvPicPr preferRelativeResize="0"/>
          <p:nvPr/>
        </p:nvPicPr>
        <p:blipFill rotWithShape="1">
          <a:blip r:embed="rId7">
            <a:alphaModFix/>
          </a:blip>
          <a:srcRect b="0" l="0" r="0" t="0"/>
          <a:stretch/>
        </p:blipFill>
        <p:spPr>
          <a:xfrm>
            <a:off x="3847721" y="1907438"/>
            <a:ext cx="1587475" cy="1449979"/>
          </a:xfrm>
          <a:prstGeom prst="rect">
            <a:avLst/>
          </a:prstGeom>
          <a:noFill/>
          <a:ln>
            <a:noFill/>
          </a:ln>
        </p:spPr>
      </p:pic>
      <p:pic>
        <p:nvPicPr>
          <p:cNvPr id="1326" name="Google Shape;1326;p55"/>
          <p:cNvPicPr preferRelativeResize="0"/>
          <p:nvPr/>
        </p:nvPicPr>
        <p:blipFill rotWithShape="1">
          <a:blip r:embed="rId8">
            <a:alphaModFix/>
          </a:blip>
          <a:srcRect b="0" l="0" r="0" t="0"/>
          <a:stretch/>
        </p:blipFill>
        <p:spPr>
          <a:xfrm>
            <a:off x="5603416" y="-125492"/>
            <a:ext cx="4091925" cy="5268992"/>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1" name="Shape 1331"/>
        <p:cNvGrpSpPr/>
        <p:nvPr/>
      </p:nvGrpSpPr>
      <p:grpSpPr>
        <a:xfrm>
          <a:off x="0" y="0"/>
          <a:ext cx="0" cy="0"/>
          <a:chOff x="0" y="0"/>
          <a:chExt cx="0" cy="0"/>
        </a:xfrm>
      </p:grpSpPr>
      <p:pic>
        <p:nvPicPr>
          <p:cNvPr descr="Boards with unfocused background" id="1332" name="Google Shape;1332;p5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333" name="Google Shape;1333;p56"/>
          <p:cNvPicPr preferRelativeResize="0"/>
          <p:nvPr/>
        </p:nvPicPr>
        <p:blipFill rotWithShape="1">
          <a:blip r:embed="rId4">
            <a:alphaModFix/>
          </a:blip>
          <a:srcRect b="0" l="0" r="0" t="0"/>
          <a:stretch/>
        </p:blipFill>
        <p:spPr>
          <a:xfrm>
            <a:off x="2410729" y="1564046"/>
            <a:ext cx="3516065" cy="3062379"/>
          </a:xfrm>
          <a:prstGeom prst="rect">
            <a:avLst/>
          </a:prstGeom>
          <a:noFill/>
          <a:ln>
            <a:noFill/>
          </a:ln>
          <a:effectLst>
            <a:outerShdw blurRad="76200" kx="1200000" rotWithShape="0" algn="br" sy="23000">
              <a:srgbClr val="000000">
                <a:alpha val="20000"/>
              </a:srgbClr>
            </a:outerShdw>
          </a:effectLst>
        </p:spPr>
      </p:pic>
      <p:sp>
        <p:nvSpPr>
          <p:cNvPr id="1334" name="Google Shape;1334;p56"/>
          <p:cNvSpPr txBox="1"/>
          <p:nvPr/>
        </p:nvSpPr>
        <p:spPr>
          <a:xfrm>
            <a:off x="160528" y="186356"/>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1335" name="Google Shape;1335;p56"/>
          <p:cNvSpPr/>
          <p:nvPr/>
        </p:nvSpPr>
        <p:spPr>
          <a:xfrm>
            <a:off x="282162" y="3480375"/>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grpSp>
        <p:nvGrpSpPr>
          <p:cNvPr id="1336" name="Google Shape;1336;p56"/>
          <p:cNvGrpSpPr/>
          <p:nvPr/>
        </p:nvGrpSpPr>
        <p:grpSpPr>
          <a:xfrm>
            <a:off x="1197351" y="3148766"/>
            <a:ext cx="1095375" cy="1085850"/>
            <a:chOff x="708727" y="2738437"/>
            <a:chExt cx="1095375" cy="1085850"/>
          </a:xfrm>
        </p:grpSpPr>
        <p:sp>
          <p:nvSpPr>
            <p:cNvPr id="1337" name="Google Shape;1337;p56"/>
            <p:cNvSpPr/>
            <p:nvPr/>
          </p:nvSpPr>
          <p:spPr>
            <a:xfrm>
              <a:off x="708727" y="2738437"/>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338" name="Google Shape;1338;p56"/>
            <p:cNvPicPr preferRelativeResize="0"/>
            <p:nvPr/>
          </p:nvPicPr>
          <p:blipFill rotWithShape="1">
            <a:blip r:embed="rId5">
              <a:alphaModFix/>
            </a:blip>
            <a:srcRect b="0" l="0" r="0" t="0"/>
            <a:stretch/>
          </p:blipFill>
          <p:spPr>
            <a:xfrm>
              <a:off x="947128" y="2886124"/>
              <a:ext cx="600000" cy="790476"/>
            </a:xfrm>
            <a:prstGeom prst="rect">
              <a:avLst/>
            </a:prstGeom>
            <a:noFill/>
            <a:ln>
              <a:noFill/>
            </a:ln>
          </p:spPr>
        </p:pic>
      </p:grpSp>
      <p:sp>
        <p:nvSpPr>
          <p:cNvPr id="1339" name="Google Shape;1339;p56"/>
          <p:cNvSpPr/>
          <p:nvPr/>
        </p:nvSpPr>
        <p:spPr>
          <a:xfrm>
            <a:off x="547282" y="2095281"/>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Sheen</a:t>
            </a:r>
            <a:endParaRPr/>
          </a:p>
        </p:txBody>
      </p:sp>
      <p:sp>
        <p:nvSpPr>
          <p:cNvPr id="1340" name="Google Shape;1340;p56"/>
          <p:cNvSpPr/>
          <p:nvPr/>
        </p:nvSpPr>
        <p:spPr>
          <a:xfrm>
            <a:off x="1714989" y="18572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341" name="Google Shape;1341;p56"/>
          <p:cNvPicPr preferRelativeResize="0"/>
          <p:nvPr/>
        </p:nvPicPr>
        <p:blipFill rotWithShape="1">
          <a:blip r:embed="rId6">
            <a:alphaModFix/>
          </a:blip>
          <a:srcRect b="0" l="0" r="0" t="0"/>
          <a:stretch/>
        </p:blipFill>
        <p:spPr>
          <a:xfrm>
            <a:off x="2018921" y="2093064"/>
            <a:ext cx="559207" cy="576153"/>
          </a:xfrm>
          <a:prstGeom prst="rect">
            <a:avLst/>
          </a:prstGeom>
          <a:noFill/>
          <a:ln>
            <a:noFill/>
          </a:ln>
        </p:spPr>
      </p:pic>
      <p:sp>
        <p:nvSpPr>
          <p:cNvPr id="1342" name="Google Shape;1342;p56"/>
          <p:cNvSpPr/>
          <p:nvPr/>
        </p:nvSpPr>
        <p:spPr>
          <a:xfrm>
            <a:off x="4606849" y="36579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Upto12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343" name="Google Shape;1343;p56"/>
          <p:cNvSpPr/>
          <p:nvPr/>
        </p:nvSpPr>
        <p:spPr>
          <a:xfrm>
            <a:off x="3631949" y="11281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344" name="Google Shape;1344;p56"/>
          <p:cNvGrpSpPr/>
          <p:nvPr/>
        </p:nvGrpSpPr>
        <p:grpSpPr>
          <a:xfrm>
            <a:off x="3915601" y="414210"/>
            <a:ext cx="546883" cy="468541"/>
            <a:chOff x="2589132" y="899362"/>
            <a:chExt cx="546883" cy="468541"/>
          </a:xfrm>
        </p:grpSpPr>
        <p:cxnSp>
          <p:nvCxnSpPr>
            <p:cNvPr id="1345" name="Google Shape;1345;p56"/>
            <p:cNvCxnSpPr/>
            <p:nvPr/>
          </p:nvCxnSpPr>
          <p:spPr>
            <a:xfrm flipH="1" rot="-5400000">
              <a:off x="2589132" y="899362"/>
              <a:ext cx="454024" cy="454024"/>
            </a:xfrm>
            <a:prstGeom prst="bentConnector3">
              <a:avLst>
                <a:gd fmla="val 207206" name="adj1"/>
              </a:avLst>
            </a:prstGeom>
            <a:noFill/>
            <a:ln cap="flat" cmpd="sng" w="19050">
              <a:solidFill>
                <a:schemeClr val="dk1"/>
              </a:solidFill>
              <a:prstDash val="solid"/>
              <a:miter lim="800000"/>
              <a:headEnd len="med" w="med" type="triangle"/>
              <a:tailEnd len="med" w="med" type="triangle"/>
            </a:ln>
          </p:spPr>
        </p:cxnSp>
        <p:sp>
          <p:nvSpPr>
            <p:cNvPr id="1346" name="Google Shape;1346;p56"/>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347" name="Google Shape;1347;p56"/>
            <p:cNvCxnSpPr/>
            <p:nvPr/>
          </p:nvCxnSpPr>
          <p:spPr>
            <a:xfrm flipH="1" rot="-5400000">
              <a:off x="2652367" y="913879"/>
              <a:ext cx="454024" cy="454024"/>
            </a:xfrm>
            <a:prstGeom prst="bentConnector3">
              <a:avLst>
                <a:gd fmla="val 110702" name="adj1"/>
              </a:avLst>
            </a:prstGeom>
            <a:noFill/>
            <a:ln cap="flat" cmpd="sng" w="19050">
              <a:solidFill>
                <a:schemeClr val="dk1"/>
              </a:solidFill>
              <a:prstDash val="solid"/>
              <a:miter lim="800000"/>
              <a:headEnd len="med" w="med" type="triangle"/>
              <a:tailEnd len="med" w="med" type="triangle"/>
            </a:ln>
          </p:spPr>
        </p:cxnSp>
      </p:grpSp>
      <p:sp>
        <p:nvSpPr>
          <p:cNvPr id="1348" name="Google Shape;1348;p56"/>
          <p:cNvSpPr/>
          <p:nvPr/>
        </p:nvSpPr>
        <p:spPr>
          <a:xfrm>
            <a:off x="6698496" y="903809"/>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Drying time:</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 2-3 hrs</a:t>
            </a:r>
            <a:endParaRPr/>
          </a:p>
        </p:txBody>
      </p:sp>
      <p:sp>
        <p:nvSpPr>
          <p:cNvPr id="1349" name="Google Shape;1349;p56"/>
          <p:cNvSpPr/>
          <p:nvPr/>
        </p:nvSpPr>
        <p:spPr>
          <a:xfrm>
            <a:off x="5723922" y="59266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Stopwatch with solid fill" id="1350" name="Google Shape;1350;p56"/>
          <p:cNvPicPr preferRelativeResize="0"/>
          <p:nvPr/>
        </p:nvPicPr>
        <p:blipFill rotWithShape="1">
          <a:blip r:embed="rId7">
            <a:alphaModFix/>
          </a:blip>
          <a:srcRect b="0" l="0" r="0" t="0"/>
          <a:stretch/>
        </p:blipFill>
        <p:spPr>
          <a:xfrm>
            <a:off x="5913451" y="729846"/>
            <a:ext cx="689580" cy="689580"/>
          </a:xfrm>
          <a:prstGeom prst="rect">
            <a:avLst/>
          </a:prstGeom>
          <a:noFill/>
          <a:ln>
            <a:noFill/>
          </a:ln>
        </p:spPr>
      </p:pic>
      <p:sp>
        <p:nvSpPr>
          <p:cNvPr id="1351" name="Google Shape;1351;p56"/>
          <p:cNvSpPr/>
          <p:nvPr/>
        </p:nvSpPr>
        <p:spPr>
          <a:xfrm>
            <a:off x="7517602" y="2044756"/>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&gt;2500 shades</a:t>
            </a:r>
            <a:endParaRPr/>
          </a:p>
        </p:txBody>
      </p:sp>
      <p:sp>
        <p:nvSpPr>
          <p:cNvPr id="1352" name="Google Shape;1352;p56"/>
          <p:cNvSpPr/>
          <p:nvPr/>
        </p:nvSpPr>
        <p:spPr>
          <a:xfrm>
            <a:off x="6612050" y="1748120"/>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353" name="Google Shape;1353;p56"/>
          <p:cNvPicPr preferRelativeResize="0"/>
          <p:nvPr/>
        </p:nvPicPr>
        <p:blipFill rotWithShape="1">
          <a:blip r:embed="rId8">
            <a:alphaModFix/>
          </a:blip>
          <a:srcRect b="0" l="0" r="0" t="0"/>
          <a:stretch/>
        </p:blipFill>
        <p:spPr>
          <a:xfrm>
            <a:off x="6880101" y="1959158"/>
            <a:ext cx="570350" cy="570350"/>
          </a:xfrm>
          <a:prstGeom prst="rect">
            <a:avLst/>
          </a:prstGeom>
          <a:noFill/>
          <a:ln>
            <a:noFill/>
          </a:ln>
        </p:spPr>
      </p:pic>
      <p:sp>
        <p:nvSpPr>
          <p:cNvPr id="1354" name="Google Shape;1354;p56"/>
          <p:cNvSpPr/>
          <p:nvPr/>
        </p:nvSpPr>
        <p:spPr>
          <a:xfrm>
            <a:off x="7817483" y="349207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1L, 5L &amp; 18 L</a:t>
            </a:r>
            <a:endParaRPr/>
          </a:p>
        </p:txBody>
      </p:sp>
      <p:sp>
        <p:nvSpPr>
          <p:cNvPr id="1355" name="Google Shape;1355;p56"/>
          <p:cNvSpPr/>
          <p:nvPr/>
        </p:nvSpPr>
        <p:spPr>
          <a:xfrm>
            <a:off x="6909802" y="310716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356" name="Google Shape;1356;p56"/>
          <p:cNvPicPr preferRelativeResize="0"/>
          <p:nvPr/>
        </p:nvPicPr>
        <p:blipFill rotWithShape="1">
          <a:blip r:embed="rId9">
            <a:alphaModFix/>
          </a:blip>
          <a:srcRect b="0" l="0" r="0" t="0"/>
          <a:stretch/>
        </p:blipFill>
        <p:spPr>
          <a:xfrm>
            <a:off x="7240015" y="3349078"/>
            <a:ext cx="577468" cy="602216"/>
          </a:xfrm>
          <a:prstGeom prst="rect">
            <a:avLst/>
          </a:prstGeom>
          <a:noFill/>
          <a:ln>
            <a:noFill/>
          </a:ln>
        </p:spPr>
      </p:pic>
      <p:sp>
        <p:nvSpPr>
          <p:cNvPr id="1357" name="Google Shape;1357;p56"/>
          <p:cNvSpPr/>
          <p:nvPr/>
        </p:nvSpPr>
        <p:spPr>
          <a:xfrm>
            <a:off x="1151416" y="918324"/>
            <a:ext cx="1296959"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Warranty: 12 yrs.</a:t>
            </a:r>
            <a:endParaRPr/>
          </a:p>
        </p:txBody>
      </p:sp>
      <p:sp>
        <p:nvSpPr>
          <p:cNvPr id="1358" name="Google Shape;1358;p56"/>
          <p:cNvSpPr/>
          <p:nvPr/>
        </p:nvSpPr>
        <p:spPr>
          <a:xfrm>
            <a:off x="2350265" y="57149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59" name="Google Shape;1359;p56"/>
          <p:cNvSpPr txBox="1"/>
          <p:nvPr/>
        </p:nvSpPr>
        <p:spPr>
          <a:xfrm>
            <a:off x="2970249" y="4515630"/>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pic>
        <p:nvPicPr>
          <p:cNvPr descr="Logo&#10;&#10;Description automatically generated" id="1360" name="Google Shape;1360;p56"/>
          <p:cNvPicPr preferRelativeResize="0"/>
          <p:nvPr/>
        </p:nvPicPr>
        <p:blipFill rotWithShape="1">
          <a:blip r:embed="rId10">
            <a:alphaModFix/>
          </a:blip>
          <a:srcRect b="0" l="0" r="0" t="0"/>
          <a:stretch/>
        </p:blipFill>
        <p:spPr>
          <a:xfrm>
            <a:off x="2455919" y="755573"/>
            <a:ext cx="895170" cy="782393"/>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5" name="Shape 1365"/>
        <p:cNvGrpSpPr/>
        <p:nvPr/>
      </p:nvGrpSpPr>
      <p:grpSpPr>
        <a:xfrm>
          <a:off x="0" y="0"/>
          <a:ext cx="0" cy="0"/>
          <a:chOff x="0" y="0"/>
          <a:chExt cx="0" cy="0"/>
        </a:xfrm>
      </p:grpSpPr>
      <p:pic>
        <p:nvPicPr>
          <p:cNvPr descr="Boards with unfocused background" id="1366" name="Google Shape;1366;p5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367" name="Google Shape;1367;p57"/>
          <p:cNvPicPr preferRelativeResize="0"/>
          <p:nvPr/>
        </p:nvPicPr>
        <p:blipFill rotWithShape="1">
          <a:blip r:embed="rId4">
            <a:alphaModFix/>
          </a:blip>
          <a:srcRect b="0" l="0" r="0" t="0"/>
          <a:stretch/>
        </p:blipFill>
        <p:spPr>
          <a:xfrm>
            <a:off x="192739" y="1875295"/>
            <a:ext cx="3516065" cy="3062379"/>
          </a:xfrm>
          <a:prstGeom prst="rect">
            <a:avLst/>
          </a:prstGeom>
          <a:noFill/>
          <a:ln>
            <a:noFill/>
          </a:ln>
          <a:effectLst>
            <a:outerShdw blurRad="76200" kx="1200000" rotWithShape="0" algn="br" sy="23000">
              <a:srgbClr val="000000">
                <a:alpha val="20000"/>
              </a:srgbClr>
            </a:outerShdw>
          </a:effectLst>
        </p:spPr>
      </p:pic>
      <p:sp>
        <p:nvSpPr>
          <p:cNvPr id="1368" name="Google Shape;1368;p57"/>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Result</a:t>
            </a:r>
            <a:endParaRPr/>
          </a:p>
        </p:txBody>
      </p:sp>
      <p:sp>
        <p:nvSpPr>
          <p:cNvPr id="1369" name="Google Shape;1369;p57"/>
          <p:cNvSpPr txBox="1"/>
          <p:nvPr/>
        </p:nvSpPr>
        <p:spPr>
          <a:xfrm>
            <a:off x="271463" y="904148"/>
            <a:ext cx="3004474"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Weathershield Powerflexx</a:t>
            </a:r>
            <a:endParaRPr/>
          </a:p>
        </p:txBody>
      </p:sp>
      <p:pic>
        <p:nvPicPr>
          <p:cNvPr descr="Free photo medium shot smiley woman outdoors" id="1370" name="Google Shape;1370;p57"/>
          <p:cNvPicPr preferRelativeResize="0"/>
          <p:nvPr/>
        </p:nvPicPr>
        <p:blipFill rotWithShape="1">
          <a:blip r:embed="rId5">
            <a:alphaModFix/>
          </a:blip>
          <a:srcRect b="0" l="0" r="0" t="0"/>
          <a:stretch/>
        </p:blipFill>
        <p:spPr>
          <a:xfrm flipH="1">
            <a:off x="5291348" y="1835420"/>
            <a:ext cx="3296060" cy="3343767"/>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5" name="Shape 1375"/>
        <p:cNvGrpSpPr/>
        <p:nvPr/>
      </p:nvGrpSpPr>
      <p:grpSpPr>
        <a:xfrm>
          <a:off x="0" y="0"/>
          <a:ext cx="0" cy="0"/>
          <a:chOff x="0" y="0"/>
          <a:chExt cx="0" cy="0"/>
        </a:xfrm>
      </p:grpSpPr>
      <p:pic>
        <p:nvPicPr>
          <p:cNvPr descr="Boards with unfocused background" id="1376" name="Google Shape;1376;p58"/>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377" name="Google Shape;1377;p58"/>
          <p:cNvPicPr preferRelativeResize="0"/>
          <p:nvPr/>
        </p:nvPicPr>
        <p:blipFill rotWithShape="1">
          <a:blip r:embed="rId4">
            <a:alphaModFix/>
          </a:blip>
          <a:srcRect b="0" l="0" r="0" t="0"/>
          <a:stretch/>
        </p:blipFill>
        <p:spPr>
          <a:xfrm>
            <a:off x="-157118" y="1652658"/>
            <a:ext cx="3516065" cy="3062379"/>
          </a:xfrm>
          <a:prstGeom prst="rect">
            <a:avLst/>
          </a:prstGeom>
          <a:noFill/>
          <a:ln>
            <a:noFill/>
          </a:ln>
          <a:effectLst>
            <a:outerShdw blurRad="76200" kx="1200000" rotWithShape="0" algn="br" sy="23000">
              <a:srgbClr val="000000">
                <a:alpha val="20000"/>
              </a:srgbClr>
            </a:outerShdw>
          </a:effectLst>
        </p:spPr>
      </p:pic>
      <p:pic>
        <p:nvPicPr>
          <p:cNvPr id="1378" name="Google Shape;1378;p58"/>
          <p:cNvPicPr preferRelativeResize="0"/>
          <p:nvPr/>
        </p:nvPicPr>
        <p:blipFill rotWithShape="1">
          <a:blip r:embed="rId5">
            <a:alphaModFix/>
          </a:blip>
          <a:srcRect b="5164" l="0" r="0" t="5164"/>
          <a:stretch/>
        </p:blipFill>
        <p:spPr>
          <a:xfrm>
            <a:off x="2990027" y="2015044"/>
            <a:ext cx="2056609" cy="2574841"/>
          </a:xfrm>
          <a:prstGeom prst="rect">
            <a:avLst/>
          </a:prstGeom>
          <a:noFill/>
          <a:ln>
            <a:noFill/>
          </a:ln>
          <a:effectLst>
            <a:outerShdw blurRad="76200" kx="1200000" rotWithShape="0" algn="br" sy="23000">
              <a:srgbClr val="000000">
                <a:alpha val="20000"/>
              </a:srgbClr>
            </a:outerShdw>
          </a:effectLst>
        </p:spPr>
      </p:pic>
      <p:pic>
        <p:nvPicPr>
          <p:cNvPr id="1379" name="Google Shape;1379;p58"/>
          <p:cNvPicPr preferRelativeResize="0"/>
          <p:nvPr/>
        </p:nvPicPr>
        <p:blipFill rotWithShape="1">
          <a:blip r:embed="rId6">
            <a:alphaModFix/>
          </a:blip>
          <a:srcRect b="2671" l="0" r="0" t="2672"/>
          <a:stretch/>
        </p:blipFill>
        <p:spPr>
          <a:xfrm>
            <a:off x="4940111" y="2015045"/>
            <a:ext cx="1896560" cy="2574841"/>
          </a:xfrm>
          <a:prstGeom prst="rect">
            <a:avLst/>
          </a:prstGeom>
          <a:noFill/>
          <a:ln>
            <a:noFill/>
          </a:ln>
          <a:effectLst>
            <a:outerShdw blurRad="76200" kx="1200000" rotWithShape="0" algn="br" sy="23000">
              <a:srgbClr val="000000">
                <a:alpha val="20000"/>
              </a:srgbClr>
            </a:outerShdw>
          </a:effectLst>
        </p:spPr>
      </p:pic>
      <p:sp>
        <p:nvSpPr>
          <p:cNvPr id="1380" name="Google Shape;1380;p58"/>
          <p:cNvSpPr/>
          <p:nvPr/>
        </p:nvSpPr>
        <p:spPr>
          <a:xfrm>
            <a:off x="1399272" y="841203"/>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Weathershield Powerflexx</a:t>
            </a:r>
            <a:endParaRPr/>
          </a:p>
        </p:txBody>
      </p:sp>
      <p:sp>
        <p:nvSpPr>
          <p:cNvPr id="1381" name="Google Shape;1381;p58"/>
          <p:cNvSpPr/>
          <p:nvPr/>
        </p:nvSpPr>
        <p:spPr>
          <a:xfrm>
            <a:off x="3358947" y="893893"/>
            <a:ext cx="1318771" cy="811455"/>
          </a:xfrm>
          <a:prstGeom prst="wedgeRoundRectCallout">
            <a:avLst>
              <a:gd fmla="val -20538" name="adj1"/>
              <a:gd fmla="val 106497"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Weathershield</a:t>
            </a:r>
            <a:endParaRPr/>
          </a:p>
        </p:txBody>
      </p:sp>
      <p:sp>
        <p:nvSpPr>
          <p:cNvPr id="1382" name="Google Shape;1382;p58"/>
          <p:cNvSpPr/>
          <p:nvPr/>
        </p:nvSpPr>
        <p:spPr>
          <a:xfrm>
            <a:off x="5290399" y="1055703"/>
            <a:ext cx="1318771"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Weathershield Roof</a:t>
            </a:r>
            <a:endParaRPr/>
          </a:p>
        </p:txBody>
      </p:sp>
      <p:sp>
        <p:nvSpPr>
          <p:cNvPr id="1383" name="Google Shape;1383;p58"/>
          <p:cNvSpPr/>
          <p:nvPr/>
        </p:nvSpPr>
        <p:spPr>
          <a:xfrm>
            <a:off x="2420387" y="4738482"/>
            <a:ext cx="3980412" cy="310100"/>
          </a:xfrm>
          <a:prstGeom prst="roundRect">
            <a:avLst>
              <a:gd fmla="val 16667" name="adj"/>
            </a:avLst>
          </a:prstGeom>
          <a:solidFill>
            <a:srgbClr val="7F7F7F">
              <a:alpha val="61960"/>
            </a:srgbClr>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384" name="Google Shape;1384;p58"/>
          <p:cNvSpPr txBox="1"/>
          <p:nvPr/>
        </p:nvSpPr>
        <p:spPr>
          <a:xfrm>
            <a:off x="2547608" y="4708866"/>
            <a:ext cx="38531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each product to learn more. </a:t>
            </a:r>
            <a:endParaRPr/>
          </a:p>
        </p:txBody>
      </p:sp>
      <p:sp>
        <p:nvSpPr>
          <p:cNvPr id="1385" name="Google Shape;1385;p58"/>
          <p:cNvSpPr/>
          <p:nvPr/>
        </p:nvSpPr>
        <p:spPr>
          <a:xfrm>
            <a:off x="2981739" y="2015045"/>
            <a:ext cx="2099144" cy="2598903"/>
          </a:xfrm>
          <a:prstGeom prst="roundRect">
            <a:avLst>
              <a:gd fmla="val 3788" name="adj"/>
            </a:avLst>
          </a:prstGeom>
          <a:noFill/>
          <a:ln cap="flat" cmpd="sng" w="53975">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0" name="Shape 1390"/>
        <p:cNvGrpSpPr/>
        <p:nvPr/>
      </p:nvGrpSpPr>
      <p:grpSpPr>
        <a:xfrm>
          <a:off x="0" y="0"/>
          <a:ext cx="0" cy="0"/>
          <a:chOff x="0" y="0"/>
          <a:chExt cx="0" cy="0"/>
        </a:xfrm>
      </p:grpSpPr>
      <p:pic>
        <p:nvPicPr>
          <p:cNvPr descr="Abandon wall and window" id="1391" name="Google Shape;1391;p59"/>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392" name="Google Shape;1392;p59"/>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Problem Statement</a:t>
            </a:r>
            <a:endParaRPr/>
          </a:p>
        </p:txBody>
      </p:sp>
      <p:pic>
        <p:nvPicPr>
          <p:cNvPr descr="Free photo confident businessman" id="1393" name="Google Shape;1393;p59"/>
          <p:cNvPicPr preferRelativeResize="0"/>
          <p:nvPr/>
        </p:nvPicPr>
        <p:blipFill rotWithShape="1">
          <a:blip r:embed="rId4">
            <a:alphaModFix/>
          </a:blip>
          <a:srcRect b="0" l="0" r="0" t="0"/>
          <a:stretch/>
        </p:blipFill>
        <p:spPr>
          <a:xfrm>
            <a:off x="6735583" y="925634"/>
            <a:ext cx="2559492" cy="4217866"/>
          </a:xfrm>
          <a:prstGeom prst="rect">
            <a:avLst/>
          </a:prstGeom>
          <a:noFill/>
          <a:ln>
            <a:noFill/>
          </a:ln>
        </p:spPr>
      </p:pic>
      <p:sp>
        <p:nvSpPr>
          <p:cNvPr id="1394" name="Google Shape;1394;p59"/>
          <p:cNvSpPr/>
          <p:nvPr/>
        </p:nvSpPr>
        <p:spPr>
          <a:xfrm>
            <a:off x="3848431" y="214685"/>
            <a:ext cx="3434964" cy="1219465"/>
          </a:xfrm>
          <a:prstGeom prst="cloudCallout">
            <a:avLst>
              <a:gd fmla="val 55741" name="adj1"/>
              <a:gd fmla="val 54471" name="adj2"/>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I need long lasting protection from the harsh sun and rain for my house. I wont mind spending a little extra for a warranty and peace of mind…</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pic>
        <p:nvPicPr>
          <p:cNvPr id="514" name="Google Shape;514;p6"/>
          <p:cNvPicPr preferRelativeResize="0"/>
          <p:nvPr/>
        </p:nvPicPr>
        <p:blipFill rotWithShape="1">
          <a:blip r:embed="rId3">
            <a:alphaModFix/>
          </a:blip>
          <a:srcRect b="0" l="0" r="0" t="0"/>
          <a:stretch/>
        </p:blipFill>
        <p:spPr>
          <a:xfrm>
            <a:off x="0" y="6402"/>
            <a:ext cx="9144000" cy="5130696"/>
          </a:xfrm>
          <a:prstGeom prst="rect">
            <a:avLst/>
          </a:prstGeom>
          <a:noFill/>
          <a:ln>
            <a:noFill/>
          </a:ln>
        </p:spPr>
      </p:pic>
      <p:sp>
        <p:nvSpPr>
          <p:cNvPr id="515" name="Google Shape;515;p6"/>
          <p:cNvSpPr/>
          <p:nvPr/>
        </p:nvSpPr>
        <p:spPr>
          <a:xfrm>
            <a:off x="361" y="2940960"/>
            <a:ext cx="6768127" cy="836272"/>
          </a:xfrm>
          <a:prstGeom prst="ellipse">
            <a:avLst/>
          </a:prstGeom>
          <a:solidFill>
            <a:srgbClr val="000000">
              <a:alpha val="55686"/>
            </a:srgbClr>
          </a:solidFill>
          <a:ln cap="flat" cmpd="sng" w="12600">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516" name="Google Shape;516;p6"/>
          <p:cNvPicPr preferRelativeResize="0"/>
          <p:nvPr/>
        </p:nvPicPr>
        <p:blipFill rotWithShape="1">
          <a:blip r:embed="rId4">
            <a:alphaModFix/>
          </a:blip>
          <a:srcRect b="0" l="0" r="0" t="0"/>
          <a:stretch/>
        </p:blipFill>
        <p:spPr>
          <a:xfrm>
            <a:off x="6626856" y="2184820"/>
            <a:ext cx="2523439" cy="2927298"/>
          </a:xfrm>
          <a:prstGeom prst="rect">
            <a:avLst/>
          </a:prstGeom>
          <a:noFill/>
          <a:ln>
            <a:noFill/>
          </a:ln>
        </p:spPr>
      </p:pic>
      <p:pic>
        <p:nvPicPr>
          <p:cNvPr id="517" name="Google Shape;517;p6"/>
          <p:cNvPicPr preferRelativeResize="0"/>
          <p:nvPr/>
        </p:nvPicPr>
        <p:blipFill rotWithShape="1">
          <a:blip r:embed="rId5">
            <a:alphaModFix/>
          </a:blip>
          <a:srcRect b="0" l="0" r="0" t="0"/>
          <a:stretch/>
        </p:blipFill>
        <p:spPr>
          <a:xfrm>
            <a:off x="404885" y="1941643"/>
            <a:ext cx="1510677" cy="1510677"/>
          </a:xfrm>
          <a:prstGeom prst="rect">
            <a:avLst/>
          </a:prstGeom>
          <a:noFill/>
          <a:ln>
            <a:noFill/>
          </a:ln>
          <a:effectLst>
            <a:outerShdw blurRad="76200" kx="1200000" rotWithShape="0" algn="br" sy="23000">
              <a:srgbClr val="000000">
                <a:alpha val="20000"/>
              </a:srgbClr>
            </a:outerShdw>
          </a:effectLst>
        </p:spPr>
      </p:pic>
      <p:pic>
        <p:nvPicPr>
          <p:cNvPr id="518" name="Google Shape;518;p6"/>
          <p:cNvPicPr preferRelativeResize="0"/>
          <p:nvPr/>
        </p:nvPicPr>
        <p:blipFill rotWithShape="1">
          <a:blip r:embed="rId6">
            <a:alphaModFix/>
          </a:blip>
          <a:srcRect b="10522" l="0" r="0" t="0"/>
          <a:stretch/>
        </p:blipFill>
        <p:spPr>
          <a:xfrm>
            <a:off x="1945790" y="1805445"/>
            <a:ext cx="1318771" cy="1651080"/>
          </a:xfrm>
          <a:prstGeom prst="rect">
            <a:avLst/>
          </a:prstGeom>
          <a:noFill/>
          <a:ln>
            <a:noFill/>
          </a:ln>
          <a:effectLst>
            <a:outerShdw blurRad="76200" kx="1200000" rotWithShape="0" algn="br" sy="23000">
              <a:srgbClr val="000000">
                <a:alpha val="20000"/>
              </a:srgbClr>
            </a:outerShdw>
          </a:effectLst>
        </p:spPr>
      </p:pic>
      <p:pic>
        <p:nvPicPr>
          <p:cNvPr id="519" name="Google Shape;519;p6"/>
          <p:cNvPicPr preferRelativeResize="0"/>
          <p:nvPr/>
        </p:nvPicPr>
        <p:blipFill rotWithShape="1">
          <a:blip r:embed="rId7">
            <a:alphaModFix/>
          </a:blip>
          <a:srcRect b="0" l="0" r="0" t="0"/>
          <a:stretch/>
        </p:blipFill>
        <p:spPr>
          <a:xfrm>
            <a:off x="3455708" y="1861133"/>
            <a:ext cx="1175658" cy="1633397"/>
          </a:xfrm>
          <a:prstGeom prst="rect">
            <a:avLst/>
          </a:prstGeom>
          <a:noFill/>
          <a:ln>
            <a:noFill/>
          </a:ln>
          <a:effectLst>
            <a:outerShdw blurRad="76200" kx="1200000" rotWithShape="0" algn="br" sy="23000">
              <a:srgbClr val="000000">
                <a:alpha val="20000"/>
              </a:srgbClr>
            </a:outerShdw>
          </a:effectLst>
        </p:spPr>
      </p:pic>
      <p:pic>
        <p:nvPicPr>
          <p:cNvPr id="520" name="Google Shape;520;p6"/>
          <p:cNvPicPr preferRelativeResize="0"/>
          <p:nvPr/>
        </p:nvPicPr>
        <p:blipFill rotWithShape="1">
          <a:blip r:embed="rId8">
            <a:alphaModFix/>
          </a:blip>
          <a:srcRect b="0" l="2093" r="2092" t="0"/>
          <a:stretch/>
        </p:blipFill>
        <p:spPr>
          <a:xfrm>
            <a:off x="5240602" y="1761614"/>
            <a:ext cx="1178941" cy="1633397"/>
          </a:xfrm>
          <a:prstGeom prst="rect">
            <a:avLst/>
          </a:prstGeom>
          <a:noFill/>
          <a:ln>
            <a:noFill/>
          </a:ln>
          <a:effectLst>
            <a:outerShdw blurRad="76200" kx="1200000" rotWithShape="0" algn="br" sy="23000">
              <a:srgbClr val="000000">
                <a:alpha val="20000"/>
              </a:srgbClr>
            </a:outerShdw>
          </a:effectLst>
        </p:spPr>
      </p:pic>
      <p:sp>
        <p:nvSpPr>
          <p:cNvPr id="521" name="Google Shape;521;p6"/>
          <p:cNvSpPr/>
          <p:nvPr/>
        </p:nvSpPr>
        <p:spPr>
          <a:xfrm>
            <a:off x="295615" y="937355"/>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Better Living Air Clean Biobased</a:t>
            </a:r>
            <a:endParaRPr/>
          </a:p>
        </p:txBody>
      </p:sp>
      <p:sp>
        <p:nvSpPr>
          <p:cNvPr id="522" name="Google Shape;522;p6"/>
          <p:cNvSpPr/>
          <p:nvPr/>
        </p:nvSpPr>
        <p:spPr>
          <a:xfrm>
            <a:off x="1965830" y="937354"/>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Ambiance Pearl Glo</a:t>
            </a:r>
            <a:endParaRPr/>
          </a:p>
        </p:txBody>
      </p:sp>
      <p:sp>
        <p:nvSpPr>
          <p:cNvPr id="523" name="Google Shape;523;p6"/>
          <p:cNvSpPr/>
          <p:nvPr/>
        </p:nvSpPr>
        <p:spPr>
          <a:xfrm>
            <a:off x="3612181" y="950159"/>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EasyClean Plus /EasyClean</a:t>
            </a:r>
            <a:endParaRPr/>
          </a:p>
        </p:txBody>
      </p:sp>
      <p:sp>
        <p:nvSpPr>
          <p:cNvPr id="524" name="Google Shape;524;p6"/>
          <p:cNvSpPr/>
          <p:nvPr/>
        </p:nvSpPr>
        <p:spPr>
          <a:xfrm>
            <a:off x="5258531" y="937352"/>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Pentalite </a:t>
            </a:r>
            <a:endParaRPr/>
          </a:p>
        </p:txBody>
      </p:sp>
      <p:sp>
        <p:nvSpPr>
          <p:cNvPr id="525" name="Google Shape;525;p6"/>
          <p:cNvSpPr/>
          <p:nvPr/>
        </p:nvSpPr>
        <p:spPr>
          <a:xfrm>
            <a:off x="928914" y="3648470"/>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6" name="Google Shape;526;p6"/>
          <p:cNvSpPr/>
          <p:nvPr/>
        </p:nvSpPr>
        <p:spPr>
          <a:xfrm>
            <a:off x="1775265" y="3700541"/>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7" name="Google Shape;527;p6"/>
          <p:cNvSpPr/>
          <p:nvPr/>
        </p:nvSpPr>
        <p:spPr>
          <a:xfrm>
            <a:off x="5788447" y="3606779"/>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8" name="Google Shape;528;p6"/>
          <p:cNvSpPr/>
          <p:nvPr/>
        </p:nvSpPr>
        <p:spPr>
          <a:xfrm>
            <a:off x="5178572" y="3697699"/>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29" name="Google Shape;529;p6"/>
          <p:cNvSpPr txBox="1"/>
          <p:nvPr/>
        </p:nvSpPr>
        <p:spPr>
          <a:xfrm>
            <a:off x="151956" y="114537"/>
            <a:ext cx="71555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INTERIOR PREMIUM WALL PAINT</a:t>
            </a:r>
            <a:endParaRPr/>
          </a:p>
        </p:txBody>
      </p:sp>
      <p:pic>
        <p:nvPicPr>
          <p:cNvPr id="530" name="Google Shape;530;p6"/>
          <p:cNvPicPr preferRelativeResize="0"/>
          <p:nvPr/>
        </p:nvPicPr>
        <p:blipFill rotWithShape="1">
          <a:blip r:embed="rId9">
            <a:alphaModFix/>
          </a:blip>
          <a:srcRect b="0" l="0" r="0" t="0"/>
          <a:stretch/>
        </p:blipFill>
        <p:spPr>
          <a:xfrm>
            <a:off x="4171605" y="2030756"/>
            <a:ext cx="1178216" cy="1482053"/>
          </a:xfrm>
          <a:prstGeom prst="rect">
            <a:avLst/>
          </a:prstGeom>
          <a:noFill/>
          <a:ln>
            <a:noFill/>
          </a:ln>
          <a:effectLst>
            <a:outerShdw blurRad="76200" kx="1200000" rotWithShape="0" algn="br" sy="23000">
              <a:srgbClr val="000000">
                <a:alpha val="20000"/>
              </a:srgbClr>
            </a:outerShdw>
          </a:effectLst>
        </p:spPr>
      </p:pic>
      <p:sp>
        <p:nvSpPr>
          <p:cNvPr id="531" name="Google Shape;531;p6"/>
          <p:cNvSpPr/>
          <p:nvPr/>
        </p:nvSpPr>
        <p:spPr>
          <a:xfrm>
            <a:off x="7562850" y="1057275"/>
            <a:ext cx="1407541" cy="1047750"/>
          </a:xfrm>
          <a:prstGeom prst="cloudCallout">
            <a:avLst>
              <a:gd fmla="val -20833" name="adj1"/>
              <a:gd fmla="val 62500" name="adj2"/>
            </a:avLst>
          </a:prstGeom>
          <a:solidFill>
            <a:schemeClr val="accent1"/>
          </a:solidFill>
          <a:ln cap="flat" cmpd="sng" w="12700">
            <a:solidFill>
              <a:srgbClr val="00223D"/>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rPr lang="en-IN" sz="900">
                <a:solidFill>
                  <a:schemeClr val="lt1"/>
                </a:solidFill>
                <a:latin typeface="Arial"/>
                <a:ea typeface="Arial"/>
                <a:cs typeface="Arial"/>
                <a:sym typeface="Arial"/>
              </a:rPr>
              <a:t>I’m confused, how do I choose the best paint for me?</a:t>
            </a:r>
            <a:endParaRPr/>
          </a:p>
        </p:txBody>
      </p:sp>
      <p:sp>
        <p:nvSpPr>
          <p:cNvPr id="532" name="Google Shape;532;p6"/>
          <p:cNvSpPr txBox="1"/>
          <p:nvPr/>
        </p:nvSpPr>
        <p:spPr>
          <a:xfrm>
            <a:off x="1995850" y="3872432"/>
            <a:ext cx="7162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Calibri"/>
                <a:ea typeface="Calibri"/>
                <a:cs typeface="Calibri"/>
                <a:sym typeface="Calibri"/>
              </a:rPr>
              <a:t>Click on each type to learn more</a:t>
            </a:r>
            <a:endParaRPr sz="1800">
              <a:solidFill>
                <a:schemeClr val="dk1"/>
              </a:solidFill>
              <a:latin typeface="Arial"/>
              <a:ea typeface="Arial"/>
              <a:cs typeface="Arial"/>
              <a:sym typeface="Arial"/>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9" name="Shape 1399"/>
        <p:cNvGrpSpPr/>
        <p:nvPr/>
      </p:nvGrpSpPr>
      <p:grpSpPr>
        <a:xfrm>
          <a:off x="0" y="0"/>
          <a:ext cx="0" cy="0"/>
          <a:chOff x="0" y="0"/>
          <a:chExt cx="0" cy="0"/>
        </a:xfrm>
      </p:grpSpPr>
      <p:pic>
        <p:nvPicPr>
          <p:cNvPr descr="Boards with unfocused background" id="1400" name="Google Shape;1400;p60"/>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01" name="Google Shape;1401;p60"/>
          <p:cNvPicPr preferRelativeResize="0"/>
          <p:nvPr/>
        </p:nvPicPr>
        <p:blipFill rotWithShape="1">
          <a:blip r:embed="rId4">
            <a:alphaModFix/>
          </a:blip>
          <a:srcRect b="0" l="0" r="0" t="0"/>
          <a:stretch/>
        </p:blipFill>
        <p:spPr>
          <a:xfrm>
            <a:off x="192739" y="1930145"/>
            <a:ext cx="3516065" cy="2952679"/>
          </a:xfrm>
          <a:prstGeom prst="rect">
            <a:avLst/>
          </a:prstGeom>
          <a:noFill/>
          <a:ln>
            <a:noFill/>
          </a:ln>
          <a:effectLst>
            <a:outerShdw blurRad="76200" kx="1200000" rotWithShape="0" algn="br" sy="23000">
              <a:srgbClr val="000000">
                <a:alpha val="20000"/>
              </a:srgbClr>
            </a:outerShdw>
          </a:effectLst>
        </p:spPr>
      </p:pic>
      <p:sp>
        <p:nvSpPr>
          <p:cNvPr id="1402" name="Google Shape;1402;p60"/>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403" name="Google Shape;1403;p60"/>
          <p:cNvSpPr txBox="1"/>
          <p:nvPr/>
        </p:nvSpPr>
        <p:spPr>
          <a:xfrm>
            <a:off x="271463" y="904148"/>
            <a:ext cx="3004474"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Weathershield</a:t>
            </a:r>
            <a:endParaRPr/>
          </a:p>
        </p:txBody>
      </p:sp>
      <p:pic>
        <p:nvPicPr>
          <p:cNvPr descr="Logo&#10;&#10;Description automatically generated" id="1404" name="Google Shape;1404;p60"/>
          <p:cNvPicPr preferRelativeResize="0"/>
          <p:nvPr/>
        </p:nvPicPr>
        <p:blipFill rotWithShape="1">
          <a:blip r:embed="rId5">
            <a:alphaModFix/>
          </a:blip>
          <a:srcRect b="0" l="0" r="0" t="0"/>
          <a:stretch/>
        </p:blipFill>
        <p:spPr>
          <a:xfrm>
            <a:off x="3877117" y="1930145"/>
            <a:ext cx="1587474" cy="1363423"/>
          </a:xfrm>
          <a:prstGeom prst="rect">
            <a:avLst/>
          </a:prstGeom>
          <a:noFill/>
          <a:ln>
            <a:noFill/>
          </a:ln>
        </p:spPr>
      </p:pic>
      <p:pic>
        <p:nvPicPr>
          <p:cNvPr descr="A picture containing logo&#10;&#10;Description automatically generated" id="1405" name="Google Shape;1405;p60"/>
          <p:cNvPicPr preferRelativeResize="0"/>
          <p:nvPr/>
        </p:nvPicPr>
        <p:blipFill rotWithShape="1">
          <a:blip r:embed="rId6">
            <a:alphaModFix/>
          </a:blip>
          <a:srcRect b="0" l="0" r="0" t="0"/>
          <a:stretch/>
        </p:blipFill>
        <p:spPr>
          <a:xfrm>
            <a:off x="3486709" y="988253"/>
            <a:ext cx="2348997" cy="1319452"/>
          </a:xfrm>
          <a:prstGeom prst="rect">
            <a:avLst/>
          </a:prstGeom>
          <a:noFill/>
          <a:ln>
            <a:noFill/>
          </a:ln>
        </p:spPr>
      </p:pic>
      <p:pic>
        <p:nvPicPr>
          <p:cNvPr id="1406" name="Google Shape;1406;p60"/>
          <p:cNvPicPr preferRelativeResize="0"/>
          <p:nvPr/>
        </p:nvPicPr>
        <p:blipFill rotWithShape="1">
          <a:blip r:embed="rId7">
            <a:alphaModFix/>
          </a:blip>
          <a:srcRect b="0" l="0" r="0" t="0"/>
          <a:stretch/>
        </p:blipFill>
        <p:spPr>
          <a:xfrm>
            <a:off x="4442475" y="3198556"/>
            <a:ext cx="579668" cy="527046"/>
          </a:xfrm>
          <a:prstGeom prst="rect">
            <a:avLst/>
          </a:prstGeom>
          <a:noFill/>
          <a:ln>
            <a:noFill/>
          </a:ln>
        </p:spPr>
      </p:pic>
      <p:pic>
        <p:nvPicPr>
          <p:cNvPr id="1407" name="Google Shape;1407;p60"/>
          <p:cNvPicPr preferRelativeResize="0"/>
          <p:nvPr/>
        </p:nvPicPr>
        <p:blipFill rotWithShape="1">
          <a:blip r:embed="rId8">
            <a:alphaModFix/>
          </a:blip>
          <a:srcRect b="0" l="0" r="0" t="0"/>
          <a:stretch/>
        </p:blipFill>
        <p:spPr>
          <a:xfrm>
            <a:off x="5785746" y="-22640"/>
            <a:ext cx="4091925" cy="5268992"/>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pic>
        <p:nvPicPr>
          <p:cNvPr descr="Boards with unfocused background" id="1413" name="Google Shape;1413;p6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14" name="Google Shape;1414;p61"/>
          <p:cNvPicPr preferRelativeResize="0"/>
          <p:nvPr/>
        </p:nvPicPr>
        <p:blipFill rotWithShape="1">
          <a:blip r:embed="rId4">
            <a:alphaModFix/>
          </a:blip>
          <a:srcRect b="0" l="0" r="0" t="0"/>
          <a:stretch/>
        </p:blipFill>
        <p:spPr>
          <a:xfrm>
            <a:off x="2260078" y="1761445"/>
            <a:ext cx="3516065" cy="2952679"/>
          </a:xfrm>
          <a:prstGeom prst="rect">
            <a:avLst/>
          </a:prstGeom>
          <a:noFill/>
          <a:ln>
            <a:noFill/>
          </a:ln>
          <a:effectLst>
            <a:outerShdw blurRad="76200" kx="1200000" rotWithShape="0" algn="br" sy="23000">
              <a:srgbClr val="000000">
                <a:alpha val="20000"/>
              </a:srgbClr>
            </a:outerShdw>
          </a:effectLst>
        </p:spPr>
      </p:pic>
      <p:sp>
        <p:nvSpPr>
          <p:cNvPr id="1415" name="Google Shape;1415;p61"/>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1416" name="Google Shape;1416;p61"/>
          <p:cNvSpPr/>
          <p:nvPr/>
        </p:nvSpPr>
        <p:spPr>
          <a:xfrm>
            <a:off x="282162" y="3480375"/>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grpSp>
        <p:nvGrpSpPr>
          <p:cNvPr id="1417" name="Google Shape;1417;p61"/>
          <p:cNvGrpSpPr/>
          <p:nvPr/>
        </p:nvGrpSpPr>
        <p:grpSpPr>
          <a:xfrm>
            <a:off x="1197351" y="3148766"/>
            <a:ext cx="1095375" cy="1085850"/>
            <a:chOff x="708727" y="2738437"/>
            <a:chExt cx="1095375" cy="1085850"/>
          </a:xfrm>
        </p:grpSpPr>
        <p:sp>
          <p:nvSpPr>
            <p:cNvPr id="1418" name="Google Shape;1418;p61"/>
            <p:cNvSpPr/>
            <p:nvPr/>
          </p:nvSpPr>
          <p:spPr>
            <a:xfrm>
              <a:off x="708727" y="2738437"/>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419" name="Google Shape;1419;p61"/>
            <p:cNvPicPr preferRelativeResize="0"/>
            <p:nvPr/>
          </p:nvPicPr>
          <p:blipFill rotWithShape="1">
            <a:blip r:embed="rId5">
              <a:alphaModFix/>
            </a:blip>
            <a:srcRect b="0" l="0" r="0" t="0"/>
            <a:stretch/>
          </p:blipFill>
          <p:spPr>
            <a:xfrm>
              <a:off x="947128" y="2886124"/>
              <a:ext cx="600000" cy="790476"/>
            </a:xfrm>
            <a:prstGeom prst="rect">
              <a:avLst/>
            </a:prstGeom>
            <a:noFill/>
            <a:ln>
              <a:noFill/>
            </a:ln>
          </p:spPr>
        </p:pic>
      </p:grpSp>
      <p:sp>
        <p:nvSpPr>
          <p:cNvPr id="1420" name="Google Shape;1420;p61"/>
          <p:cNvSpPr/>
          <p:nvPr/>
        </p:nvSpPr>
        <p:spPr>
          <a:xfrm>
            <a:off x="547282" y="2095281"/>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Low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Sheen</a:t>
            </a:r>
            <a:endParaRPr/>
          </a:p>
        </p:txBody>
      </p:sp>
      <p:sp>
        <p:nvSpPr>
          <p:cNvPr id="1421" name="Google Shape;1421;p61"/>
          <p:cNvSpPr/>
          <p:nvPr/>
        </p:nvSpPr>
        <p:spPr>
          <a:xfrm>
            <a:off x="1714989" y="18572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422" name="Google Shape;1422;p61"/>
          <p:cNvPicPr preferRelativeResize="0"/>
          <p:nvPr/>
        </p:nvPicPr>
        <p:blipFill rotWithShape="1">
          <a:blip r:embed="rId6">
            <a:alphaModFix/>
          </a:blip>
          <a:srcRect b="0" l="0" r="0" t="0"/>
          <a:stretch/>
        </p:blipFill>
        <p:spPr>
          <a:xfrm>
            <a:off x="2018921" y="2093064"/>
            <a:ext cx="559207" cy="576153"/>
          </a:xfrm>
          <a:prstGeom prst="rect">
            <a:avLst/>
          </a:prstGeom>
          <a:noFill/>
          <a:ln>
            <a:noFill/>
          </a:ln>
        </p:spPr>
      </p:pic>
      <p:sp>
        <p:nvSpPr>
          <p:cNvPr id="1423" name="Google Shape;1423;p61"/>
          <p:cNvSpPr/>
          <p:nvPr/>
        </p:nvSpPr>
        <p:spPr>
          <a:xfrm>
            <a:off x="4606849" y="365790"/>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Up to 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424" name="Google Shape;1424;p61"/>
          <p:cNvSpPr/>
          <p:nvPr/>
        </p:nvSpPr>
        <p:spPr>
          <a:xfrm>
            <a:off x="3631949" y="11281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425" name="Google Shape;1425;p61"/>
          <p:cNvGrpSpPr/>
          <p:nvPr/>
        </p:nvGrpSpPr>
        <p:grpSpPr>
          <a:xfrm>
            <a:off x="3915601" y="414210"/>
            <a:ext cx="546883" cy="468541"/>
            <a:chOff x="2589132" y="899362"/>
            <a:chExt cx="546883" cy="468541"/>
          </a:xfrm>
        </p:grpSpPr>
        <p:cxnSp>
          <p:nvCxnSpPr>
            <p:cNvPr id="1426" name="Google Shape;1426;p61"/>
            <p:cNvCxnSpPr/>
            <p:nvPr/>
          </p:nvCxnSpPr>
          <p:spPr>
            <a:xfrm flipH="1" rot="-5400000">
              <a:off x="2589132" y="899362"/>
              <a:ext cx="454024" cy="454024"/>
            </a:xfrm>
            <a:prstGeom prst="bentConnector3">
              <a:avLst>
                <a:gd fmla="val 207206" name="adj1"/>
              </a:avLst>
            </a:prstGeom>
            <a:noFill/>
            <a:ln cap="flat" cmpd="sng" w="19050">
              <a:solidFill>
                <a:schemeClr val="dk1"/>
              </a:solidFill>
              <a:prstDash val="solid"/>
              <a:miter lim="800000"/>
              <a:headEnd len="med" w="med" type="triangle"/>
              <a:tailEnd len="med" w="med" type="triangle"/>
            </a:ln>
          </p:spPr>
        </p:cxnSp>
        <p:sp>
          <p:nvSpPr>
            <p:cNvPr id="1427" name="Google Shape;1427;p61"/>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428" name="Google Shape;1428;p61"/>
            <p:cNvCxnSpPr/>
            <p:nvPr/>
          </p:nvCxnSpPr>
          <p:spPr>
            <a:xfrm flipH="1" rot="-5400000">
              <a:off x="2652367" y="913879"/>
              <a:ext cx="454024" cy="454024"/>
            </a:xfrm>
            <a:prstGeom prst="bentConnector3">
              <a:avLst>
                <a:gd fmla="val 110702" name="adj1"/>
              </a:avLst>
            </a:prstGeom>
            <a:noFill/>
            <a:ln cap="flat" cmpd="sng" w="19050">
              <a:solidFill>
                <a:schemeClr val="dk1"/>
              </a:solidFill>
              <a:prstDash val="solid"/>
              <a:miter lim="800000"/>
              <a:headEnd len="med" w="med" type="triangle"/>
              <a:tailEnd len="med" w="med" type="triangle"/>
            </a:ln>
          </p:spPr>
        </p:cxnSp>
      </p:grpSp>
      <p:sp>
        <p:nvSpPr>
          <p:cNvPr id="1429" name="Google Shape;1429;p61"/>
          <p:cNvSpPr/>
          <p:nvPr/>
        </p:nvSpPr>
        <p:spPr>
          <a:xfrm>
            <a:off x="6698496" y="903809"/>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Drying time:</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 2-3 hrs</a:t>
            </a:r>
            <a:endParaRPr/>
          </a:p>
        </p:txBody>
      </p:sp>
      <p:sp>
        <p:nvSpPr>
          <p:cNvPr id="1430" name="Google Shape;1430;p61"/>
          <p:cNvSpPr/>
          <p:nvPr/>
        </p:nvSpPr>
        <p:spPr>
          <a:xfrm>
            <a:off x="5723922" y="59266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Stopwatch with solid fill" id="1431" name="Google Shape;1431;p61"/>
          <p:cNvPicPr preferRelativeResize="0"/>
          <p:nvPr/>
        </p:nvPicPr>
        <p:blipFill rotWithShape="1">
          <a:blip r:embed="rId7">
            <a:alphaModFix/>
          </a:blip>
          <a:srcRect b="0" l="0" r="0" t="0"/>
          <a:stretch/>
        </p:blipFill>
        <p:spPr>
          <a:xfrm>
            <a:off x="5913451" y="729846"/>
            <a:ext cx="689580" cy="689580"/>
          </a:xfrm>
          <a:prstGeom prst="rect">
            <a:avLst/>
          </a:prstGeom>
          <a:noFill/>
          <a:ln>
            <a:noFill/>
          </a:ln>
        </p:spPr>
      </p:pic>
      <p:sp>
        <p:nvSpPr>
          <p:cNvPr id="1432" name="Google Shape;1432;p61"/>
          <p:cNvSpPr/>
          <p:nvPr/>
        </p:nvSpPr>
        <p:spPr>
          <a:xfrm>
            <a:off x="7517602" y="2044756"/>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&gt;2500 shades</a:t>
            </a:r>
            <a:endParaRPr/>
          </a:p>
        </p:txBody>
      </p:sp>
      <p:sp>
        <p:nvSpPr>
          <p:cNvPr id="1433" name="Google Shape;1433;p61"/>
          <p:cNvSpPr/>
          <p:nvPr/>
        </p:nvSpPr>
        <p:spPr>
          <a:xfrm>
            <a:off x="6612050" y="1748120"/>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434" name="Google Shape;1434;p61"/>
          <p:cNvPicPr preferRelativeResize="0"/>
          <p:nvPr/>
        </p:nvPicPr>
        <p:blipFill rotWithShape="1">
          <a:blip r:embed="rId8">
            <a:alphaModFix/>
          </a:blip>
          <a:srcRect b="0" l="0" r="0" t="0"/>
          <a:stretch/>
        </p:blipFill>
        <p:spPr>
          <a:xfrm>
            <a:off x="6880101" y="1959158"/>
            <a:ext cx="570350" cy="570350"/>
          </a:xfrm>
          <a:prstGeom prst="rect">
            <a:avLst/>
          </a:prstGeom>
          <a:noFill/>
          <a:ln>
            <a:noFill/>
          </a:ln>
        </p:spPr>
      </p:pic>
      <p:sp>
        <p:nvSpPr>
          <p:cNvPr id="1435" name="Google Shape;1435;p61"/>
          <p:cNvSpPr/>
          <p:nvPr/>
        </p:nvSpPr>
        <p:spPr>
          <a:xfrm>
            <a:off x="7817483" y="349207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1L, 5L &amp; 18 L</a:t>
            </a:r>
            <a:endParaRPr/>
          </a:p>
        </p:txBody>
      </p:sp>
      <p:sp>
        <p:nvSpPr>
          <p:cNvPr id="1436" name="Google Shape;1436;p61"/>
          <p:cNvSpPr/>
          <p:nvPr/>
        </p:nvSpPr>
        <p:spPr>
          <a:xfrm>
            <a:off x="6909802" y="310716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437" name="Google Shape;1437;p61"/>
          <p:cNvPicPr preferRelativeResize="0"/>
          <p:nvPr/>
        </p:nvPicPr>
        <p:blipFill rotWithShape="1">
          <a:blip r:embed="rId9">
            <a:alphaModFix/>
          </a:blip>
          <a:srcRect b="0" l="0" r="0" t="0"/>
          <a:stretch/>
        </p:blipFill>
        <p:spPr>
          <a:xfrm>
            <a:off x="7240015" y="3349078"/>
            <a:ext cx="577468" cy="602216"/>
          </a:xfrm>
          <a:prstGeom prst="rect">
            <a:avLst/>
          </a:prstGeom>
          <a:noFill/>
          <a:ln>
            <a:noFill/>
          </a:ln>
        </p:spPr>
      </p:pic>
      <p:sp>
        <p:nvSpPr>
          <p:cNvPr id="1438" name="Google Shape;1438;p61"/>
          <p:cNvSpPr/>
          <p:nvPr/>
        </p:nvSpPr>
        <p:spPr>
          <a:xfrm>
            <a:off x="1151416" y="918324"/>
            <a:ext cx="1296959"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Warranty: 7 yrs</a:t>
            </a:r>
            <a:endParaRPr/>
          </a:p>
        </p:txBody>
      </p:sp>
      <p:sp>
        <p:nvSpPr>
          <p:cNvPr id="1439" name="Google Shape;1439;p61"/>
          <p:cNvSpPr/>
          <p:nvPr/>
        </p:nvSpPr>
        <p:spPr>
          <a:xfrm>
            <a:off x="2350265" y="57149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40" name="Google Shape;1440;p61"/>
          <p:cNvSpPr txBox="1"/>
          <p:nvPr/>
        </p:nvSpPr>
        <p:spPr>
          <a:xfrm>
            <a:off x="2970249" y="4515630"/>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pic>
        <p:nvPicPr>
          <p:cNvPr descr="Logo&#10;&#10;Description automatically generated" id="1441" name="Google Shape;1441;p61"/>
          <p:cNvPicPr preferRelativeResize="0"/>
          <p:nvPr/>
        </p:nvPicPr>
        <p:blipFill rotWithShape="1">
          <a:blip r:embed="rId10">
            <a:alphaModFix/>
          </a:blip>
          <a:srcRect b="0" l="0" r="0" t="0"/>
          <a:stretch/>
        </p:blipFill>
        <p:spPr>
          <a:xfrm>
            <a:off x="2455919" y="755573"/>
            <a:ext cx="895170" cy="782393"/>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6" name="Shape 1446"/>
        <p:cNvGrpSpPr/>
        <p:nvPr/>
      </p:nvGrpSpPr>
      <p:grpSpPr>
        <a:xfrm>
          <a:off x="0" y="0"/>
          <a:ext cx="0" cy="0"/>
          <a:chOff x="0" y="0"/>
          <a:chExt cx="0" cy="0"/>
        </a:xfrm>
      </p:grpSpPr>
      <p:pic>
        <p:nvPicPr>
          <p:cNvPr descr="Boards with unfocused background" id="1447" name="Google Shape;1447;p6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48" name="Google Shape;1448;p62"/>
          <p:cNvPicPr preferRelativeResize="0"/>
          <p:nvPr/>
        </p:nvPicPr>
        <p:blipFill rotWithShape="1">
          <a:blip r:embed="rId4">
            <a:alphaModFix/>
          </a:blip>
          <a:srcRect b="0" l="0" r="0" t="0"/>
          <a:stretch/>
        </p:blipFill>
        <p:spPr>
          <a:xfrm>
            <a:off x="192739" y="1930145"/>
            <a:ext cx="3516065" cy="2952679"/>
          </a:xfrm>
          <a:prstGeom prst="rect">
            <a:avLst/>
          </a:prstGeom>
          <a:noFill/>
          <a:ln>
            <a:noFill/>
          </a:ln>
          <a:effectLst>
            <a:outerShdw blurRad="76200" kx="1200000" rotWithShape="0" algn="br" sy="23000">
              <a:srgbClr val="000000">
                <a:alpha val="20000"/>
              </a:srgbClr>
            </a:outerShdw>
          </a:effectLst>
        </p:spPr>
      </p:pic>
      <p:sp>
        <p:nvSpPr>
          <p:cNvPr id="1449" name="Google Shape;1449;p62"/>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Results</a:t>
            </a:r>
            <a:endParaRPr/>
          </a:p>
        </p:txBody>
      </p:sp>
      <p:sp>
        <p:nvSpPr>
          <p:cNvPr id="1450" name="Google Shape;1450;p62"/>
          <p:cNvSpPr txBox="1"/>
          <p:nvPr/>
        </p:nvSpPr>
        <p:spPr>
          <a:xfrm>
            <a:off x="271463" y="904148"/>
            <a:ext cx="3004474"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Weathershield</a:t>
            </a:r>
            <a:endParaRPr/>
          </a:p>
        </p:txBody>
      </p:sp>
      <p:pic>
        <p:nvPicPr>
          <p:cNvPr descr="Free photo confident businessman" id="1451" name="Google Shape;1451;p62"/>
          <p:cNvPicPr preferRelativeResize="0"/>
          <p:nvPr/>
        </p:nvPicPr>
        <p:blipFill rotWithShape="1">
          <a:blip r:embed="rId5">
            <a:alphaModFix/>
          </a:blip>
          <a:srcRect b="0" l="0" r="0" t="0"/>
          <a:stretch/>
        </p:blipFill>
        <p:spPr>
          <a:xfrm>
            <a:off x="3980267" y="-91309"/>
            <a:ext cx="4054749" cy="523480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6" name="Shape 1456"/>
        <p:cNvGrpSpPr/>
        <p:nvPr/>
      </p:nvGrpSpPr>
      <p:grpSpPr>
        <a:xfrm>
          <a:off x="0" y="0"/>
          <a:ext cx="0" cy="0"/>
          <a:chOff x="0" y="0"/>
          <a:chExt cx="0" cy="0"/>
        </a:xfrm>
      </p:grpSpPr>
      <p:pic>
        <p:nvPicPr>
          <p:cNvPr descr="Boards with unfocused background" id="1457" name="Google Shape;1457;p63"/>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58" name="Google Shape;1458;p63"/>
          <p:cNvPicPr preferRelativeResize="0"/>
          <p:nvPr/>
        </p:nvPicPr>
        <p:blipFill rotWithShape="1">
          <a:blip r:embed="rId4">
            <a:alphaModFix/>
          </a:blip>
          <a:srcRect b="0" l="0" r="0" t="0"/>
          <a:stretch/>
        </p:blipFill>
        <p:spPr>
          <a:xfrm>
            <a:off x="-157118" y="1652658"/>
            <a:ext cx="3516065" cy="3062379"/>
          </a:xfrm>
          <a:prstGeom prst="rect">
            <a:avLst/>
          </a:prstGeom>
          <a:noFill/>
          <a:ln>
            <a:noFill/>
          </a:ln>
          <a:effectLst>
            <a:outerShdw blurRad="76200" kx="1200000" rotWithShape="0" algn="br" sy="23000">
              <a:srgbClr val="000000">
                <a:alpha val="20000"/>
              </a:srgbClr>
            </a:outerShdw>
          </a:effectLst>
        </p:spPr>
      </p:pic>
      <p:pic>
        <p:nvPicPr>
          <p:cNvPr id="1459" name="Google Shape;1459;p63"/>
          <p:cNvPicPr preferRelativeResize="0"/>
          <p:nvPr/>
        </p:nvPicPr>
        <p:blipFill rotWithShape="1">
          <a:blip r:embed="rId5">
            <a:alphaModFix/>
          </a:blip>
          <a:srcRect b="5164" l="0" r="0" t="5164"/>
          <a:stretch/>
        </p:blipFill>
        <p:spPr>
          <a:xfrm>
            <a:off x="2990027" y="2015044"/>
            <a:ext cx="2056609" cy="2574841"/>
          </a:xfrm>
          <a:prstGeom prst="rect">
            <a:avLst/>
          </a:prstGeom>
          <a:noFill/>
          <a:ln>
            <a:noFill/>
          </a:ln>
          <a:effectLst>
            <a:outerShdw blurRad="76200" kx="1200000" rotWithShape="0" algn="br" sy="23000">
              <a:srgbClr val="000000">
                <a:alpha val="20000"/>
              </a:srgbClr>
            </a:outerShdw>
          </a:effectLst>
        </p:spPr>
      </p:pic>
      <p:pic>
        <p:nvPicPr>
          <p:cNvPr id="1460" name="Google Shape;1460;p63"/>
          <p:cNvPicPr preferRelativeResize="0"/>
          <p:nvPr/>
        </p:nvPicPr>
        <p:blipFill rotWithShape="1">
          <a:blip r:embed="rId6">
            <a:alphaModFix/>
          </a:blip>
          <a:srcRect b="2671" l="0" r="0" t="2672"/>
          <a:stretch/>
        </p:blipFill>
        <p:spPr>
          <a:xfrm>
            <a:off x="4940111" y="2015045"/>
            <a:ext cx="1896560" cy="2574841"/>
          </a:xfrm>
          <a:prstGeom prst="rect">
            <a:avLst/>
          </a:prstGeom>
          <a:noFill/>
          <a:ln>
            <a:noFill/>
          </a:ln>
          <a:effectLst>
            <a:outerShdw blurRad="76200" kx="1200000" rotWithShape="0" algn="br" sy="23000">
              <a:srgbClr val="000000">
                <a:alpha val="20000"/>
              </a:srgbClr>
            </a:outerShdw>
          </a:effectLst>
        </p:spPr>
      </p:pic>
      <p:sp>
        <p:nvSpPr>
          <p:cNvPr id="1461" name="Google Shape;1461;p63"/>
          <p:cNvSpPr/>
          <p:nvPr/>
        </p:nvSpPr>
        <p:spPr>
          <a:xfrm>
            <a:off x="1399272" y="841203"/>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Weathershield Powerflexx</a:t>
            </a:r>
            <a:endParaRPr/>
          </a:p>
        </p:txBody>
      </p:sp>
      <p:sp>
        <p:nvSpPr>
          <p:cNvPr id="1462" name="Google Shape;1462;p63"/>
          <p:cNvSpPr/>
          <p:nvPr/>
        </p:nvSpPr>
        <p:spPr>
          <a:xfrm>
            <a:off x="3358947" y="893893"/>
            <a:ext cx="1318771" cy="811455"/>
          </a:xfrm>
          <a:prstGeom prst="wedgeRoundRectCallout">
            <a:avLst>
              <a:gd fmla="val -20538" name="adj1"/>
              <a:gd fmla="val 106497"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Weathershield</a:t>
            </a:r>
            <a:endParaRPr/>
          </a:p>
        </p:txBody>
      </p:sp>
      <p:sp>
        <p:nvSpPr>
          <p:cNvPr id="1463" name="Google Shape;1463;p63"/>
          <p:cNvSpPr/>
          <p:nvPr/>
        </p:nvSpPr>
        <p:spPr>
          <a:xfrm>
            <a:off x="5290399" y="1055703"/>
            <a:ext cx="1318771"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a:effectLst>
            <a:outerShdw blurRad="76200" kx="1200000" rotWithShape="0" algn="br" sy="23000">
              <a:srgbClr val="000000">
                <a:alpha val="20000"/>
              </a:srgbClr>
            </a:outerShdw>
          </a:effectLst>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Weathershield Roof</a:t>
            </a:r>
            <a:endParaRPr/>
          </a:p>
        </p:txBody>
      </p:sp>
      <p:sp>
        <p:nvSpPr>
          <p:cNvPr id="1464" name="Google Shape;1464;p63"/>
          <p:cNvSpPr/>
          <p:nvPr/>
        </p:nvSpPr>
        <p:spPr>
          <a:xfrm>
            <a:off x="2420387" y="4738482"/>
            <a:ext cx="3980412" cy="310100"/>
          </a:xfrm>
          <a:prstGeom prst="roundRect">
            <a:avLst>
              <a:gd fmla="val 16667" name="adj"/>
            </a:avLst>
          </a:prstGeom>
          <a:solidFill>
            <a:srgbClr val="7F7F7F">
              <a:alpha val="61960"/>
            </a:srgbClr>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465" name="Google Shape;1465;p63"/>
          <p:cNvSpPr txBox="1"/>
          <p:nvPr/>
        </p:nvSpPr>
        <p:spPr>
          <a:xfrm>
            <a:off x="2547608" y="4708866"/>
            <a:ext cx="38531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each product to learn more. </a:t>
            </a:r>
            <a:endParaRPr/>
          </a:p>
        </p:txBody>
      </p:sp>
      <p:sp>
        <p:nvSpPr>
          <p:cNvPr id="1466" name="Google Shape;1466;p63"/>
          <p:cNvSpPr/>
          <p:nvPr/>
        </p:nvSpPr>
        <p:spPr>
          <a:xfrm>
            <a:off x="4900212" y="1976891"/>
            <a:ext cx="2099144" cy="2598903"/>
          </a:xfrm>
          <a:prstGeom prst="roundRect">
            <a:avLst>
              <a:gd fmla="val 3788" name="adj"/>
            </a:avLst>
          </a:prstGeom>
          <a:noFill/>
          <a:ln cap="flat" cmpd="sng" w="53975">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1" name="Shape 1471"/>
        <p:cNvGrpSpPr/>
        <p:nvPr/>
      </p:nvGrpSpPr>
      <p:grpSpPr>
        <a:xfrm>
          <a:off x="0" y="0"/>
          <a:ext cx="0" cy="0"/>
          <a:chOff x="0" y="0"/>
          <a:chExt cx="0" cy="0"/>
        </a:xfrm>
      </p:grpSpPr>
      <p:pic>
        <p:nvPicPr>
          <p:cNvPr descr="Free photo closeup shot of roof shingles of houses and buildings in an old town" id="1472" name="Google Shape;1472;p64"/>
          <p:cNvPicPr preferRelativeResize="0"/>
          <p:nvPr/>
        </p:nvPicPr>
        <p:blipFill rotWithShape="1">
          <a:blip r:embed="rId3">
            <a:alphaModFix/>
          </a:blip>
          <a:srcRect b="0" l="0" r="0" t="0"/>
          <a:stretch/>
        </p:blipFill>
        <p:spPr>
          <a:xfrm>
            <a:off x="0" y="0"/>
            <a:ext cx="9072438" cy="5143500"/>
          </a:xfrm>
          <a:prstGeom prst="rect">
            <a:avLst/>
          </a:prstGeom>
          <a:noFill/>
          <a:ln>
            <a:noFill/>
          </a:ln>
        </p:spPr>
      </p:pic>
      <p:sp>
        <p:nvSpPr>
          <p:cNvPr id="1473" name="Google Shape;1473;p64"/>
          <p:cNvSpPr txBox="1"/>
          <p:nvPr/>
        </p:nvSpPr>
        <p:spPr>
          <a:xfrm>
            <a:off x="71562" y="758309"/>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Problem Statement</a:t>
            </a:r>
            <a:endParaRPr/>
          </a:p>
        </p:txBody>
      </p:sp>
      <p:pic>
        <p:nvPicPr>
          <p:cNvPr descr="Free photo calm student with downtown background" id="1474" name="Google Shape;1474;p64"/>
          <p:cNvPicPr preferRelativeResize="0"/>
          <p:nvPr/>
        </p:nvPicPr>
        <p:blipFill rotWithShape="1">
          <a:blip r:embed="rId4">
            <a:alphaModFix/>
          </a:blip>
          <a:srcRect b="0" l="0" r="0" t="0"/>
          <a:stretch/>
        </p:blipFill>
        <p:spPr>
          <a:xfrm>
            <a:off x="6395789" y="0"/>
            <a:ext cx="2660650" cy="2571750"/>
          </a:xfrm>
          <a:prstGeom prst="rect">
            <a:avLst/>
          </a:prstGeom>
          <a:noFill/>
          <a:ln>
            <a:noFill/>
          </a:ln>
        </p:spPr>
      </p:pic>
      <p:sp>
        <p:nvSpPr>
          <p:cNvPr id="1475" name="Google Shape;1475;p64"/>
          <p:cNvSpPr/>
          <p:nvPr/>
        </p:nvSpPr>
        <p:spPr>
          <a:xfrm>
            <a:off x="4886325" y="0"/>
            <a:ext cx="2028825" cy="942975"/>
          </a:xfrm>
          <a:prstGeom prst="cloudCallout">
            <a:avLst>
              <a:gd fmla="val 62735" name="adj1"/>
              <a:gd fmla="val 62500" name="adj2"/>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These roof tiles look so old and worn..</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pic>
        <p:nvPicPr>
          <p:cNvPr descr="Boards with unfocused background" id="1481" name="Google Shape;1481;p65"/>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82" name="Google Shape;1482;p65"/>
          <p:cNvPicPr preferRelativeResize="0"/>
          <p:nvPr/>
        </p:nvPicPr>
        <p:blipFill rotWithShape="1">
          <a:blip r:embed="rId4">
            <a:alphaModFix/>
          </a:blip>
          <a:srcRect b="0" l="0" r="0" t="0"/>
          <a:stretch/>
        </p:blipFill>
        <p:spPr>
          <a:xfrm>
            <a:off x="280981" y="1930145"/>
            <a:ext cx="3339581" cy="2952679"/>
          </a:xfrm>
          <a:prstGeom prst="rect">
            <a:avLst/>
          </a:prstGeom>
          <a:noFill/>
          <a:ln>
            <a:noFill/>
          </a:ln>
          <a:effectLst>
            <a:outerShdw blurRad="76200" kx="1200000" rotWithShape="0" algn="br" sy="23000">
              <a:srgbClr val="000000">
                <a:alpha val="20000"/>
              </a:srgbClr>
            </a:outerShdw>
          </a:effectLst>
        </p:spPr>
      </p:pic>
      <p:sp>
        <p:nvSpPr>
          <p:cNvPr id="1483" name="Google Shape;1483;p65"/>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484" name="Google Shape;1484;p65"/>
          <p:cNvSpPr txBox="1"/>
          <p:nvPr/>
        </p:nvSpPr>
        <p:spPr>
          <a:xfrm>
            <a:off x="271463" y="904148"/>
            <a:ext cx="3004474"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Weathershield Roof</a:t>
            </a:r>
            <a:endParaRPr/>
          </a:p>
        </p:txBody>
      </p:sp>
      <p:pic>
        <p:nvPicPr>
          <p:cNvPr id="1485" name="Google Shape;1485;p65"/>
          <p:cNvPicPr preferRelativeResize="0"/>
          <p:nvPr/>
        </p:nvPicPr>
        <p:blipFill rotWithShape="1">
          <a:blip r:embed="rId5">
            <a:alphaModFix/>
          </a:blip>
          <a:srcRect b="0" l="0" r="0" t="0"/>
          <a:stretch/>
        </p:blipFill>
        <p:spPr>
          <a:xfrm>
            <a:off x="4572000" y="1031183"/>
            <a:ext cx="804766" cy="576925"/>
          </a:xfrm>
          <a:prstGeom prst="rect">
            <a:avLst/>
          </a:prstGeom>
          <a:noFill/>
          <a:ln>
            <a:noFill/>
          </a:ln>
        </p:spPr>
      </p:pic>
      <p:pic>
        <p:nvPicPr>
          <p:cNvPr descr="Colour lock" id="1486" name="Google Shape;1486;p65"/>
          <p:cNvPicPr preferRelativeResize="0"/>
          <p:nvPr/>
        </p:nvPicPr>
        <p:blipFill rotWithShape="1">
          <a:blip r:embed="rId6">
            <a:alphaModFix/>
          </a:blip>
          <a:srcRect b="0" l="0" r="0" t="0"/>
          <a:stretch/>
        </p:blipFill>
        <p:spPr>
          <a:xfrm>
            <a:off x="4525228" y="2136048"/>
            <a:ext cx="851538" cy="435702"/>
          </a:xfrm>
          <a:prstGeom prst="rect">
            <a:avLst/>
          </a:prstGeom>
          <a:noFill/>
          <a:ln>
            <a:noFill/>
          </a:ln>
        </p:spPr>
      </p:pic>
      <p:pic>
        <p:nvPicPr>
          <p:cNvPr id="1487" name="Google Shape;1487;p65"/>
          <p:cNvPicPr preferRelativeResize="0"/>
          <p:nvPr/>
        </p:nvPicPr>
        <p:blipFill rotWithShape="1">
          <a:blip r:embed="rId7">
            <a:alphaModFix/>
          </a:blip>
          <a:srcRect b="0" l="0" r="0" t="0"/>
          <a:stretch/>
        </p:blipFill>
        <p:spPr>
          <a:xfrm>
            <a:off x="5523440" y="-62746"/>
            <a:ext cx="4091925" cy="5268992"/>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2" name="Shape 1492"/>
        <p:cNvGrpSpPr/>
        <p:nvPr/>
      </p:nvGrpSpPr>
      <p:grpSpPr>
        <a:xfrm>
          <a:off x="0" y="0"/>
          <a:ext cx="0" cy="0"/>
          <a:chOff x="0" y="0"/>
          <a:chExt cx="0" cy="0"/>
        </a:xfrm>
      </p:grpSpPr>
      <p:pic>
        <p:nvPicPr>
          <p:cNvPr descr="Boards with unfocused background" id="1493" name="Google Shape;1493;p66"/>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494" name="Google Shape;1494;p66"/>
          <p:cNvPicPr preferRelativeResize="0"/>
          <p:nvPr/>
        </p:nvPicPr>
        <p:blipFill rotWithShape="1">
          <a:blip r:embed="rId4">
            <a:alphaModFix/>
          </a:blip>
          <a:srcRect b="0" l="0" r="0" t="0"/>
          <a:stretch/>
        </p:blipFill>
        <p:spPr>
          <a:xfrm>
            <a:off x="2166931" y="1939670"/>
            <a:ext cx="3339581" cy="2952679"/>
          </a:xfrm>
          <a:prstGeom prst="rect">
            <a:avLst/>
          </a:prstGeom>
          <a:noFill/>
          <a:ln>
            <a:noFill/>
          </a:ln>
          <a:effectLst>
            <a:outerShdw blurRad="76200" kx="1200000" rotWithShape="0" algn="br" sy="23000">
              <a:srgbClr val="000000">
                <a:alpha val="20000"/>
              </a:srgbClr>
            </a:outerShdw>
          </a:effectLst>
        </p:spPr>
      </p:pic>
      <p:sp>
        <p:nvSpPr>
          <p:cNvPr id="1495" name="Google Shape;1495;p66"/>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1496" name="Google Shape;1496;p66"/>
          <p:cNvSpPr/>
          <p:nvPr/>
        </p:nvSpPr>
        <p:spPr>
          <a:xfrm>
            <a:off x="282162" y="3480375"/>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grpSp>
        <p:nvGrpSpPr>
          <p:cNvPr id="1497" name="Google Shape;1497;p66"/>
          <p:cNvGrpSpPr/>
          <p:nvPr/>
        </p:nvGrpSpPr>
        <p:grpSpPr>
          <a:xfrm>
            <a:off x="1197351" y="3148766"/>
            <a:ext cx="1095375" cy="1085850"/>
            <a:chOff x="708727" y="2738437"/>
            <a:chExt cx="1095375" cy="1085850"/>
          </a:xfrm>
        </p:grpSpPr>
        <p:sp>
          <p:nvSpPr>
            <p:cNvPr id="1498" name="Google Shape;1498;p66"/>
            <p:cNvSpPr/>
            <p:nvPr/>
          </p:nvSpPr>
          <p:spPr>
            <a:xfrm>
              <a:off x="708727" y="2738437"/>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499" name="Google Shape;1499;p66"/>
            <p:cNvPicPr preferRelativeResize="0"/>
            <p:nvPr/>
          </p:nvPicPr>
          <p:blipFill rotWithShape="1">
            <a:blip r:embed="rId5">
              <a:alphaModFix/>
            </a:blip>
            <a:srcRect b="0" l="0" r="0" t="0"/>
            <a:stretch/>
          </p:blipFill>
          <p:spPr>
            <a:xfrm>
              <a:off x="947128" y="2886124"/>
              <a:ext cx="600000" cy="790476"/>
            </a:xfrm>
            <a:prstGeom prst="rect">
              <a:avLst/>
            </a:prstGeom>
            <a:noFill/>
            <a:ln>
              <a:noFill/>
            </a:ln>
          </p:spPr>
        </p:pic>
      </p:grpSp>
      <p:sp>
        <p:nvSpPr>
          <p:cNvPr id="1500" name="Google Shape;1500;p66"/>
          <p:cNvSpPr/>
          <p:nvPr/>
        </p:nvSpPr>
        <p:spPr>
          <a:xfrm>
            <a:off x="547282" y="2095281"/>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Mid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Sheen</a:t>
            </a:r>
            <a:endParaRPr/>
          </a:p>
        </p:txBody>
      </p:sp>
      <p:sp>
        <p:nvSpPr>
          <p:cNvPr id="1501" name="Google Shape;1501;p66"/>
          <p:cNvSpPr/>
          <p:nvPr/>
        </p:nvSpPr>
        <p:spPr>
          <a:xfrm>
            <a:off x="1714989" y="185723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02" name="Google Shape;1502;p66"/>
          <p:cNvPicPr preferRelativeResize="0"/>
          <p:nvPr/>
        </p:nvPicPr>
        <p:blipFill rotWithShape="1">
          <a:blip r:embed="rId6">
            <a:alphaModFix/>
          </a:blip>
          <a:srcRect b="0" l="0" r="0" t="0"/>
          <a:stretch/>
        </p:blipFill>
        <p:spPr>
          <a:xfrm>
            <a:off x="2018921" y="2093064"/>
            <a:ext cx="559207" cy="576153"/>
          </a:xfrm>
          <a:prstGeom prst="rect">
            <a:avLst/>
          </a:prstGeom>
          <a:noFill/>
          <a:ln>
            <a:noFill/>
          </a:ln>
        </p:spPr>
      </p:pic>
      <p:sp>
        <p:nvSpPr>
          <p:cNvPr id="1503" name="Google Shape;1503;p66"/>
          <p:cNvSpPr/>
          <p:nvPr/>
        </p:nvSpPr>
        <p:spPr>
          <a:xfrm>
            <a:off x="3397461" y="650276"/>
            <a:ext cx="1306261" cy="369331"/>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Up to 20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 5 Ltr</a:t>
            </a:r>
            <a:endParaRPr/>
          </a:p>
        </p:txBody>
      </p:sp>
      <p:sp>
        <p:nvSpPr>
          <p:cNvPr id="1504" name="Google Shape;1504;p66"/>
          <p:cNvSpPr/>
          <p:nvPr/>
        </p:nvSpPr>
        <p:spPr>
          <a:xfrm>
            <a:off x="2422561" y="397300"/>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505" name="Google Shape;1505;p66"/>
          <p:cNvGrpSpPr/>
          <p:nvPr/>
        </p:nvGrpSpPr>
        <p:grpSpPr>
          <a:xfrm>
            <a:off x="2706213" y="698696"/>
            <a:ext cx="546883" cy="468541"/>
            <a:chOff x="2589132" y="899362"/>
            <a:chExt cx="546883" cy="468541"/>
          </a:xfrm>
        </p:grpSpPr>
        <p:cxnSp>
          <p:nvCxnSpPr>
            <p:cNvPr id="1506" name="Google Shape;1506;p66"/>
            <p:cNvCxnSpPr/>
            <p:nvPr/>
          </p:nvCxnSpPr>
          <p:spPr>
            <a:xfrm flipH="1" rot="-5400000">
              <a:off x="2589132" y="899362"/>
              <a:ext cx="454024" cy="454024"/>
            </a:xfrm>
            <a:prstGeom prst="bentConnector3">
              <a:avLst>
                <a:gd fmla="val 144547" name="adj1"/>
              </a:avLst>
            </a:prstGeom>
            <a:noFill/>
            <a:ln cap="flat" cmpd="sng" w="19050">
              <a:solidFill>
                <a:schemeClr val="dk1"/>
              </a:solidFill>
              <a:prstDash val="solid"/>
              <a:miter lim="800000"/>
              <a:headEnd len="med" w="med" type="triangle"/>
              <a:tailEnd len="med" w="med" type="triangle"/>
            </a:ln>
          </p:spPr>
        </p:cxnSp>
        <p:sp>
          <p:nvSpPr>
            <p:cNvPr id="1507" name="Google Shape;1507;p66"/>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508" name="Google Shape;1508;p66"/>
            <p:cNvCxnSpPr/>
            <p:nvPr/>
          </p:nvCxnSpPr>
          <p:spPr>
            <a:xfrm flipH="1" rot="-5400000">
              <a:off x="2652367" y="913879"/>
              <a:ext cx="454024" cy="454024"/>
            </a:xfrm>
            <a:prstGeom prst="bentConnector3">
              <a:avLst>
                <a:gd fmla="val 48043" name="adj1"/>
              </a:avLst>
            </a:prstGeom>
            <a:noFill/>
            <a:ln cap="flat" cmpd="sng" w="19050">
              <a:solidFill>
                <a:schemeClr val="dk1"/>
              </a:solidFill>
              <a:prstDash val="solid"/>
              <a:miter lim="800000"/>
              <a:headEnd len="med" w="med" type="triangle"/>
              <a:tailEnd len="med" w="med" type="triangle"/>
            </a:ln>
          </p:spPr>
        </p:cxnSp>
      </p:grpSp>
      <p:sp>
        <p:nvSpPr>
          <p:cNvPr id="1509" name="Google Shape;1509;p66"/>
          <p:cNvSpPr/>
          <p:nvPr/>
        </p:nvSpPr>
        <p:spPr>
          <a:xfrm>
            <a:off x="6698496" y="903809"/>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Drying time:</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 2-3 hrs</a:t>
            </a:r>
            <a:endParaRPr/>
          </a:p>
        </p:txBody>
      </p:sp>
      <p:sp>
        <p:nvSpPr>
          <p:cNvPr id="1510" name="Google Shape;1510;p66"/>
          <p:cNvSpPr/>
          <p:nvPr/>
        </p:nvSpPr>
        <p:spPr>
          <a:xfrm>
            <a:off x="5723922" y="59266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Stopwatch with solid fill" id="1511" name="Google Shape;1511;p66"/>
          <p:cNvPicPr preferRelativeResize="0"/>
          <p:nvPr/>
        </p:nvPicPr>
        <p:blipFill rotWithShape="1">
          <a:blip r:embed="rId7">
            <a:alphaModFix/>
          </a:blip>
          <a:srcRect b="0" l="0" r="0" t="0"/>
          <a:stretch/>
        </p:blipFill>
        <p:spPr>
          <a:xfrm>
            <a:off x="5913451" y="729846"/>
            <a:ext cx="689580" cy="689580"/>
          </a:xfrm>
          <a:prstGeom prst="rect">
            <a:avLst/>
          </a:prstGeom>
          <a:noFill/>
          <a:ln>
            <a:noFill/>
          </a:ln>
        </p:spPr>
      </p:pic>
      <p:sp>
        <p:nvSpPr>
          <p:cNvPr id="1512" name="Google Shape;1512;p66"/>
          <p:cNvSpPr/>
          <p:nvPr/>
        </p:nvSpPr>
        <p:spPr>
          <a:xfrm>
            <a:off x="7517602" y="2044756"/>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10 ready mix colours</a:t>
            </a:r>
            <a:endParaRPr/>
          </a:p>
        </p:txBody>
      </p:sp>
      <p:sp>
        <p:nvSpPr>
          <p:cNvPr id="1513" name="Google Shape;1513;p66"/>
          <p:cNvSpPr/>
          <p:nvPr/>
        </p:nvSpPr>
        <p:spPr>
          <a:xfrm>
            <a:off x="6612050" y="1748120"/>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514" name="Google Shape;1514;p66"/>
          <p:cNvPicPr preferRelativeResize="0"/>
          <p:nvPr/>
        </p:nvPicPr>
        <p:blipFill rotWithShape="1">
          <a:blip r:embed="rId8">
            <a:alphaModFix/>
          </a:blip>
          <a:srcRect b="0" l="0" r="0" t="0"/>
          <a:stretch/>
        </p:blipFill>
        <p:spPr>
          <a:xfrm>
            <a:off x="6880101" y="1959158"/>
            <a:ext cx="570350" cy="570350"/>
          </a:xfrm>
          <a:prstGeom prst="rect">
            <a:avLst/>
          </a:prstGeom>
          <a:noFill/>
          <a:ln>
            <a:noFill/>
          </a:ln>
        </p:spPr>
      </p:pic>
      <p:sp>
        <p:nvSpPr>
          <p:cNvPr id="1515" name="Google Shape;1515;p66"/>
          <p:cNvSpPr/>
          <p:nvPr/>
        </p:nvSpPr>
        <p:spPr>
          <a:xfrm>
            <a:off x="7817483" y="349207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5L &amp; 18 L</a:t>
            </a:r>
            <a:endParaRPr/>
          </a:p>
        </p:txBody>
      </p:sp>
      <p:sp>
        <p:nvSpPr>
          <p:cNvPr id="1516" name="Google Shape;1516;p66"/>
          <p:cNvSpPr/>
          <p:nvPr/>
        </p:nvSpPr>
        <p:spPr>
          <a:xfrm>
            <a:off x="6909802" y="310716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17" name="Google Shape;1517;p66"/>
          <p:cNvPicPr preferRelativeResize="0"/>
          <p:nvPr/>
        </p:nvPicPr>
        <p:blipFill rotWithShape="1">
          <a:blip r:embed="rId9">
            <a:alphaModFix/>
          </a:blip>
          <a:srcRect b="0" l="0" r="0" t="0"/>
          <a:stretch/>
        </p:blipFill>
        <p:spPr>
          <a:xfrm>
            <a:off x="7240015" y="3349078"/>
            <a:ext cx="577468" cy="602216"/>
          </a:xfrm>
          <a:prstGeom prst="rect">
            <a:avLst/>
          </a:prstGeom>
          <a:noFill/>
          <a:ln>
            <a:noFill/>
          </a:ln>
        </p:spPr>
      </p:pic>
      <p:sp>
        <p:nvSpPr>
          <p:cNvPr id="1518" name="Google Shape;1518;p66"/>
          <p:cNvSpPr txBox="1"/>
          <p:nvPr/>
        </p:nvSpPr>
        <p:spPr>
          <a:xfrm>
            <a:off x="2643251" y="4691851"/>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3" name="Shape 1523"/>
        <p:cNvGrpSpPr/>
        <p:nvPr/>
      </p:nvGrpSpPr>
      <p:grpSpPr>
        <a:xfrm>
          <a:off x="0" y="0"/>
          <a:ext cx="0" cy="0"/>
          <a:chOff x="0" y="0"/>
          <a:chExt cx="0" cy="0"/>
        </a:xfrm>
      </p:grpSpPr>
      <p:pic>
        <p:nvPicPr>
          <p:cNvPr descr="Free photo red roof with clouds" id="1524" name="Google Shape;1524;p67"/>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descr="Free photo calm student with downtown background" id="1525" name="Google Shape;1525;p67"/>
          <p:cNvPicPr preferRelativeResize="0"/>
          <p:nvPr/>
        </p:nvPicPr>
        <p:blipFill rotWithShape="1">
          <a:blip r:embed="rId4">
            <a:alphaModFix/>
          </a:blip>
          <a:srcRect b="0" l="0" r="0" t="0"/>
          <a:stretch/>
        </p:blipFill>
        <p:spPr>
          <a:xfrm>
            <a:off x="3074698" y="2013074"/>
            <a:ext cx="3238638" cy="3130426"/>
          </a:xfrm>
          <a:prstGeom prst="rect">
            <a:avLst/>
          </a:prstGeom>
          <a:noFill/>
          <a:ln>
            <a:noFill/>
          </a:ln>
        </p:spPr>
      </p:pic>
      <p:sp>
        <p:nvSpPr>
          <p:cNvPr id="1526" name="Google Shape;1526;p67"/>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Result</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1" name="Shape 1531"/>
        <p:cNvGrpSpPr/>
        <p:nvPr/>
      </p:nvGrpSpPr>
      <p:grpSpPr>
        <a:xfrm>
          <a:off x="0" y="0"/>
          <a:ext cx="0" cy="0"/>
          <a:chOff x="0" y="0"/>
          <a:chExt cx="0" cy="0"/>
        </a:xfrm>
      </p:grpSpPr>
      <p:pic>
        <p:nvPicPr>
          <p:cNvPr id="1532" name="Google Shape;1532;p68"/>
          <p:cNvPicPr preferRelativeResize="0"/>
          <p:nvPr/>
        </p:nvPicPr>
        <p:blipFill rotWithShape="1">
          <a:blip r:embed="rId3">
            <a:alphaModFix/>
          </a:blip>
          <a:srcRect b="0" l="0" r="0" t="0"/>
          <a:stretch/>
        </p:blipFill>
        <p:spPr>
          <a:xfrm>
            <a:off x="22895" y="0"/>
            <a:ext cx="9098210" cy="5143500"/>
          </a:xfrm>
          <a:prstGeom prst="rect">
            <a:avLst/>
          </a:prstGeom>
          <a:noFill/>
          <a:ln>
            <a:noFill/>
          </a:ln>
        </p:spPr>
      </p:pic>
      <p:sp>
        <p:nvSpPr>
          <p:cNvPr id="1533" name="Google Shape;1533;p68"/>
          <p:cNvSpPr txBox="1"/>
          <p:nvPr/>
        </p:nvSpPr>
        <p:spPr>
          <a:xfrm>
            <a:off x="1526583" y="1046137"/>
            <a:ext cx="5850610" cy="5346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Which of the features of the Dulux Weathershield Roof make it best suited for painting roofs?</a:t>
            </a:r>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534" name="Google Shape;1534;p68"/>
          <p:cNvSpPr txBox="1"/>
          <p:nvPr/>
        </p:nvSpPr>
        <p:spPr>
          <a:xfrm>
            <a:off x="1526584"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It has Colour Lock Technology and great Algae/Fungus protection</a:t>
            </a:r>
            <a:endParaRPr sz="1200">
              <a:solidFill>
                <a:schemeClr val="lt1"/>
              </a:solidFill>
              <a:latin typeface="Arial"/>
              <a:ea typeface="Arial"/>
              <a:cs typeface="Arial"/>
              <a:sym typeface="Arial"/>
            </a:endParaRPr>
          </a:p>
        </p:txBody>
      </p:sp>
      <p:sp>
        <p:nvSpPr>
          <p:cNvPr id="1535" name="Google Shape;1535;p68"/>
          <p:cNvSpPr txBox="1"/>
          <p:nvPr/>
        </p:nvSpPr>
        <p:spPr>
          <a:xfrm>
            <a:off x="5088610"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It has the highest shine finish</a:t>
            </a:r>
            <a:endParaRPr/>
          </a:p>
        </p:txBody>
      </p:sp>
      <p:sp>
        <p:nvSpPr>
          <p:cNvPr id="1536" name="Google Shape;1536;p68"/>
          <p:cNvSpPr txBox="1"/>
          <p:nvPr/>
        </p:nvSpPr>
        <p:spPr>
          <a:xfrm>
            <a:off x="1526584" y="3233982"/>
            <a:ext cx="2747075"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It comes in small sized packaging of 1 litres </a:t>
            </a:r>
            <a:endParaRPr/>
          </a:p>
        </p:txBody>
      </p:sp>
      <p:sp>
        <p:nvSpPr>
          <p:cNvPr id="1537" name="Google Shape;1537;p68"/>
          <p:cNvSpPr txBox="1"/>
          <p:nvPr/>
        </p:nvSpPr>
        <p:spPr>
          <a:xfrm>
            <a:off x="5088610" y="3233982"/>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It had triple defense technology making it perfect paint </a:t>
            </a:r>
            <a:endParaRPr sz="1200">
              <a:solidFill>
                <a:schemeClr val="lt1"/>
              </a:solidFill>
              <a:latin typeface="Arial"/>
              <a:ea typeface="Arial"/>
              <a:cs typeface="Arial"/>
              <a:sym typeface="Arial"/>
            </a:endParaRPr>
          </a:p>
        </p:txBody>
      </p:sp>
      <p:sp>
        <p:nvSpPr>
          <p:cNvPr id="1538" name="Google Shape;1538;p68"/>
          <p:cNvSpPr/>
          <p:nvPr/>
        </p:nvSpPr>
        <p:spPr>
          <a:xfrm>
            <a:off x="1095375" y="2457451"/>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1</a:t>
            </a:r>
            <a:endParaRPr/>
          </a:p>
        </p:txBody>
      </p:sp>
      <p:sp>
        <p:nvSpPr>
          <p:cNvPr id="1539" name="Google Shape;1539;p68"/>
          <p:cNvSpPr/>
          <p:nvPr/>
        </p:nvSpPr>
        <p:spPr>
          <a:xfrm>
            <a:off x="4598975" y="2395535"/>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2</a:t>
            </a:r>
            <a:endParaRPr/>
          </a:p>
        </p:txBody>
      </p:sp>
      <p:sp>
        <p:nvSpPr>
          <p:cNvPr id="1540" name="Google Shape;1540;p68"/>
          <p:cNvSpPr/>
          <p:nvPr/>
        </p:nvSpPr>
        <p:spPr>
          <a:xfrm>
            <a:off x="1095375" y="3029920"/>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3</a:t>
            </a:r>
            <a:endParaRPr/>
          </a:p>
        </p:txBody>
      </p:sp>
      <p:sp>
        <p:nvSpPr>
          <p:cNvPr id="1541" name="Google Shape;1541;p68"/>
          <p:cNvSpPr/>
          <p:nvPr/>
        </p:nvSpPr>
        <p:spPr>
          <a:xfrm>
            <a:off x="4638675" y="3079687"/>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4</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5" name="Shape 1545"/>
        <p:cNvGrpSpPr/>
        <p:nvPr/>
      </p:nvGrpSpPr>
      <p:grpSpPr>
        <a:xfrm>
          <a:off x="0" y="0"/>
          <a:ext cx="0" cy="0"/>
          <a:chOff x="0" y="0"/>
          <a:chExt cx="0" cy="0"/>
        </a:xfrm>
      </p:grpSpPr>
      <p:sp>
        <p:nvSpPr>
          <p:cNvPr id="1546" name="Google Shape;1546;p69"/>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IN"/>
              <a:t>‹#›</a:t>
            </a:fld>
            <a:endParaRPr/>
          </a:p>
        </p:txBody>
      </p:sp>
      <p:sp>
        <p:nvSpPr>
          <p:cNvPr id="1547" name="Google Shape;1547;p69"/>
          <p:cNvSpPr txBox="1"/>
          <p:nvPr>
            <p:ph idx="1" type="body"/>
          </p:nvPr>
        </p:nvSpPr>
        <p:spPr>
          <a:xfrm>
            <a:off x="352425" y="1395367"/>
            <a:ext cx="8439150" cy="94309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lang="en-IN" sz="3200"/>
              <a:t>EXTERIOR MASS WALL PAINT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7" name="Shape 537"/>
        <p:cNvGrpSpPr/>
        <p:nvPr/>
      </p:nvGrpSpPr>
      <p:grpSpPr>
        <a:xfrm>
          <a:off x="0" y="0"/>
          <a:ext cx="0" cy="0"/>
          <a:chOff x="0" y="0"/>
          <a:chExt cx="0" cy="0"/>
        </a:xfrm>
      </p:grpSpPr>
      <p:pic>
        <p:nvPicPr>
          <p:cNvPr id="538" name="Google Shape;538;p7"/>
          <p:cNvPicPr preferRelativeResize="0"/>
          <p:nvPr/>
        </p:nvPicPr>
        <p:blipFill rotWithShape="1">
          <a:blip r:embed="rId3">
            <a:alphaModFix/>
          </a:blip>
          <a:srcRect b="0" l="0" r="0" t="0"/>
          <a:stretch/>
        </p:blipFill>
        <p:spPr>
          <a:xfrm>
            <a:off x="0" y="6402"/>
            <a:ext cx="9144000" cy="5130696"/>
          </a:xfrm>
          <a:prstGeom prst="rect">
            <a:avLst/>
          </a:prstGeom>
          <a:noFill/>
          <a:ln>
            <a:noFill/>
          </a:ln>
        </p:spPr>
      </p:pic>
      <p:sp>
        <p:nvSpPr>
          <p:cNvPr id="539" name="Google Shape;539;p7"/>
          <p:cNvSpPr/>
          <p:nvPr/>
        </p:nvSpPr>
        <p:spPr>
          <a:xfrm>
            <a:off x="361" y="2940960"/>
            <a:ext cx="6768127" cy="836272"/>
          </a:xfrm>
          <a:prstGeom prst="ellipse">
            <a:avLst/>
          </a:prstGeom>
          <a:solidFill>
            <a:srgbClr val="000000">
              <a:alpha val="55686"/>
            </a:srgbClr>
          </a:solidFill>
          <a:ln cap="flat" cmpd="sng" w="12600">
            <a:solidFill>
              <a:srgbClr val="00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rgbClr val="000000"/>
              </a:solidFill>
              <a:latin typeface="Arial"/>
              <a:ea typeface="Arial"/>
              <a:cs typeface="Arial"/>
              <a:sym typeface="Arial"/>
            </a:endParaRPr>
          </a:p>
        </p:txBody>
      </p:sp>
      <p:pic>
        <p:nvPicPr>
          <p:cNvPr id="540" name="Google Shape;540;p7"/>
          <p:cNvPicPr preferRelativeResize="0"/>
          <p:nvPr/>
        </p:nvPicPr>
        <p:blipFill rotWithShape="1">
          <a:blip r:embed="rId4">
            <a:alphaModFix/>
          </a:blip>
          <a:srcRect b="0" l="0" r="0" t="0"/>
          <a:stretch/>
        </p:blipFill>
        <p:spPr>
          <a:xfrm>
            <a:off x="6626856" y="2184820"/>
            <a:ext cx="2523439" cy="2927298"/>
          </a:xfrm>
          <a:prstGeom prst="rect">
            <a:avLst/>
          </a:prstGeom>
          <a:noFill/>
          <a:ln>
            <a:noFill/>
          </a:ln>
        </p:spPr>
      </p:pic>
      <p:pic>
        <p:nvPicPr>
          <p:cNvPr id="541" name="Google Shape;541;p7"/>
          <p:cNvPicPr preferRelativeResize="0"/>
          <p:nvPr/>
        </p:nvPicPr>
        <p:blipFill rotWithShape="1">
          <a:blip r:embed="rId5">
            <a:alphaModFix/>
          </a:blip>
          <a:srcRect b="0" l="9021" r="10651" t="0"/>
          <a:stretch/>
        </p:blipFill>
        <p:spPr>
          <a:xfrm>
            <a:off x="541160" y="1941643"/>
            <a:ext cx="1213482" cy="1510677"/>
          </a:xfrm>
          <a:prstGeom prst="rect">
            <a:avLst/>
          </a:prstGeom>
          <a:noFill/>
          <a:ln cap="sq" cmpd="sng" w="127000">
            <a:solidFill>
              <a:srgbClr val="FF0000"/>
            </a:solidFill>
            <a:prstDash val="solid"/>
            <a:miter lim="800000"/>
            <a:headEnd len="sm" w="sm" type="none"/>
            <a:tailEnd len="sm" w="sm" type="none"/>
          </a:ln>
          <a:effectLst>
            <a:outerShdw blurRad="57150" rotWithShape="0" algn="tl" dir="2700000" dist="50800">
              <a:srgbClr val="000000">
                <a:alpha val="40000"/>
              </a:srgbClr>
            </a:outerShdw>
          </a:effectLst>
        </p:spPr>
      </p:pic>
      <p:pic>
        <p:nvPicPr>
          <p:cNvPr id="542" name="Google Shape;542;p7"/>
          <p:cNvPicPr preferRelativeResize="0"/>
          <p:nvPr/>
        </p:nvPicPr>
        <p:blipFill rotWithShape="1">
          <a:blip r:embed="rId6">
            <a:alphaModFix/>
          </a:blip>
          <a:srcRect b="10522" l="0" r="0" t="0"/>
          <a:stretch/>
        </p:blipFill>
        <p:spPr>
          <a:xfrm>
            <a:off x="1945790" y="1805445"/>
            <a:ext cx="1318771" cy="1651080"/>
          </a:xfrm>
          <a:prstGeom prst="rect">
            <a:avLst/>
          </a:prstGeom>
          <a:noFill/>
          <a:ln>
            <a:noFill/>
          </a:ln>
          <a:effectLst>
            <a:outerShdw blurRad="76200" kx="1200000" rotWithShape="0" algn="br" sy="23000">
              <a:srgbClr val="000000">
                <a:alpha val="20000"/>
              </a:srgbClr>
            </a:outerShdw>
          </a:effectLst>
        </p:spPr>
      </p:pic>
      <p:pic>
        <p:nvPicPr>
          <p:cNvPr id="543" name="Google Shape;543;p7"/>
          <p:cNvPicPr preferRelativeResize="0"/>
          <p:nvPr/>
        </p:nvPicPr>
        <p:blipFill rotWithShape="1">
          <a:blip r:embed="rId7">
            <a:alphaModFix/>
          </a:blip>
          <a:srcRect b="0" l="0" r="0" t="0"/>
          <a:stretch/>
        </p:blipFill>
        <p:spPr>
          <a:xfrm>
            <a:off x="3455708" y="1861133"/>
            <a:ext cx="1175658" cy="1633397"/>
          </a:xfrm>
          <a:prstGeom prst="rect">
            <a:avLst/>
          </a:prstGeom>
          <a:noFill/>
          <a:ln>
            <a:noFill/>
          </a:ln>
          <a:effectLst>
            <a:outerShdw blurRad="76200" kx="1200000" rotWithShape="0" algn="br" sy="23000">
              <a:srgbClr val="000000">
                <a:alpha val="20000"/>
              </a:srgbClr>
            </a:outerShdw>
          </a:effectLst>
        </p:spPr>
      </p:pic>
      <p:pic>
        <p:nvPicPr>
          <p:cNvPr id="544" name="Google Shape;544;p7"/>
          <p:cNvPicPr preferRelativeResize="0"/>
          <p:nvPr/>
        </p:nvPicPr>
        <p:blipFill rotWithShape="1">
          <a:blip r:embed="rId8">
            <a:alphaModFix/>
          </a:blip>
          <a:srcRect b="0" l="2093" r="2092" t="0"/>
          <a:stretch/>
        </p:blipFill>
        <p:spPr>
          <a:xfrm>
            <a:off x="5240602" y="1761614"/>
            <a:ext cx="1178941" cy="1633397"/>
          </a:xfrm>
          <a:prstGeom prst="rect">
            <a:avLst/>
          </a:prstGeom>
          <a:noFill/>
          <a:ln>
            <a:noFill/>
          </a:ln>
          <a:effectLst>
            <a:outerShdw blurRad="76200" kx="1200000" rotWithShape="0" algn="br" sy="23000">
              <a:srgbClr val="000000">
                <a:alpha val="20000"/>
              </a:srgbClr>
            </a:outerShdw>
          </a:effectLst>
        </p:spPr>
      </p:pic>
      <p:sp>
        <p:nvSpPr>
          <p:cNvPr id="545" name="Google Shape;545;p7"/>
          <p:cNvSpPr/>
          <p:nvPr/>
        </p:nvSpPr>
        <p:spPr>
          <a:xfrm>
            <a:off x="295615" y="937355"/>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Better Living Air Clean Biobased</a:t>
            </a:r>
            <a:endParaRPr/>
          </a:p>
        </p:txBody>
      </p:sp>
      <p:sp>
        <p:nvSpPr>
          <p:cNvPr id="546" name="Google Shape;546;p7"/>
          <p:cNvSpPr/>
          <p:nvPr/>
        </p:nvSpPr>
        <p:spPr>
          <a:xfrm>
            <a:off x="1965830" y="937354"/>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Ambiance Pearl Glo</a:t>
            </a:r>
            <a:endParaRPr/>
          </a:p>
        </p:txBody>
      </p:sp>
      <p:sp>
        <p:nvSpPr>
          <p:cNvPr id="547" name="Google Shape;547;p7"/>
          <p:cNvSpPr/>
          <p:nvPr/>
        </p:nvSpPr>
        <p:spPr>
          <a:xfrm>
            <a:off x="3612181" y="950159"/>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EasyClean Plus /EasyClean</a:t>
            </a:r>
            <a:endParaRPr/>
          </a:p>
        </p:txBody>
      </p:sp>
      <p:sp>
        <p:nvSpPr>
          <p:cNvPr id="548" name="Google Shape;548;p7"/>
          <p:cNvSpPr/>
          <p:nvPr/>
        </p:nvSpPr>
        <p:spPr>
          <a:xfrm>
            <a:off x="5258531" y="937352"/>
            <a:ext cx="1510677" cy="811455"/>
          </a:xfrm>
          <a:prstGeom prst="wedgeRoundRectCallout">
            <a:avLst>
              <a:gd fmla="val -19697" name="adj1"/>
              <a:gd fmla="val 78325" name="adj2"/>
              <a:gd fmla="val 16667" name="adj3"/>
            </a:avLst>
          </a:prstGeom>
          <a:solidFill>
            <a:schemeClr val="lt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Pentalite </a:t>
            </a:r>
            <a:endParaRPr/>
          </a:p>
        </p:txBody>
      </p:sp>
      <p:sp>
        <p:nvSpPr>
          <p:cNvPr id="549" name="Google Shape;549;p7"/>
          <p:cNvSpPr/>
          <p:nvPr/>
        </p:nvSpPr>
        <p:spPr>
          <a:xfrm>
            <a:off x="928914" y="3648470"/>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0" name="Google Shape;550;p7"/>
          <p:cNvSpPr/>
          <p:nvPr/>
        </p:nvSpPr>
        <p:spPr>
          <a:xfrm>
            <a:off x="1775265" y="3700541"/>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1" name="Google Shape;551;p7"/>
          <p:cNvSpPr/>
          <p:nvPr/>
        </p:nvSpPr>
        <p:spPr>
          <a:xfrm>
            <a:off x="5788447" y="3606779"/>
            <a:ext cx="304800" cy="1206429"/>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2" name="Google Shape;552;p7"/>
          <p:cNvSpPr/>
          <p:nvPr/>
        </p:nvSpPr>
        <p:spPr>
          <a:xfrm>
            <a:off x="5178572" y="3697699"/>
            <a:ext cx="220585" cy="873097"/>
          </a:xfrm>
          <a:prstGeom prst="roundRect">
            <a:avLst>
              <a:gd fmla="val 16667" name="adj"/>
            </a:avLst>
          </a:prstGeom>
          <a:solidFill>
            <a:srgbClr val="666564"/>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553" name="Google Shape;553;p7"/>
          <p:cNvSpPr txBox="1"/>
          <p:nvPr/>
        </p:nvSpPr>
        <p:spPr>
          <a:xfrm>
            <a:off x="151956" y="114537"/>
            <a:ext cx="7155542"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INTERIOR PREMIUM WALL PAINT</a:t>
            </a:r>
            <a:endParaRPr/>
          </a:p>
        </p:txBody>
      </p:sp>
      <p:pic>
        <p:nvPicPr>
          <p:cNvPr id="554" name="Google Shape;554;p7"/>
          <p:cNvPicPr preferRelativeResize="0"/>
          <p:nvPr/>
        </p:nvPicPr>
        <p:blipFill rotWithShape="1">
          <a:blip r:embed="rId9">
            <a:alphaModFix/>
          </a:blip>
          <a:srcRect b="0" l="0" r="0" t="0"/>
          <a:stretch/>
        </p:blipFill>
        <p:spPr>
          <a:xfrm>
            <a:off x="4171605" y="2030756"/>
            <a:ext cx="1178216" cy="1482053"/>
          </a:xfrm>
          <a:prstGeom prst="rect">
            <a:avLst/>
          </a:prstGeom>
          <a:noFill/>
          <a:ln>
            <a:noFill/>
          </a:ln>
          <a:effectLst>
            <a:outerShdw blurRad="76200" kx="1200000" rotWithShape="0" algn="br" sy="23000">
              <a:srgbClr val="000000">
                <a:alpha val="20000"/>
              </a:srgbClr>
            </a:outerShdw>
          </a:effectLst>
        </p:spPr>
      </p:pic>
      <p:sp>
        <p:nvSpPr>
          <p:cNvPr id="555" name="Google Shape;555;p7"/>
          <p:cNvSpPr txBox="1"/>
          <p:nvPr/>
        </p:nvSpPr>
        <p:spPr>
          <a:xfrm>
            <a:off x="1768421" y="3874296"/>
            <a:ext cx="7162800"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dk1"/>
                </a:solidFill>
                <a:latin typeface="Calibri"/>
                <a:ea typeface="Calibri"/>
                <a:cs typeface="Calibri"/>
                <a:sym typeface="Calibri"/>
              </a:rPr>
              <a:t>Click on each type to learn more</a:t>
            </a:r>
            <a:endParaRPr sz="1800">
              <a:solidFill>
                <a:schemeClr val="dk1"/>
              </a:solidFill>
              <a:latin typeface="Arial"/>
              <a:ea typeface="Arial"/>
              <a:cs typeface="Arial"/>
              <a:sym typeface="Aria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2" name="Shape 1552"/>
        <p:cNvGrpSpPr/>
        <p:nvPr/>
      </p:nvGrpSpPr>
      <p:grpSpPr>
        <a:xfrm>
          <a:off x="0" y="0"/>
          <a:ext cx="0" cy="0"/>
          <a:chOff x="0" y="0"/>
          <a:chExt cx="0" cy="0"/>
        </a:xfrm>
      </p:grpSpPr>
      <p:pic>
        <p:nvPicPr>
          <p:cNvPr descr="Blue building in a city of varanasi, india" id="1553" name="Google Shape;1553;p70"/>
          <p:cNvPicPr preferRelativeResize="0"/>
          <p:nvPr/>
        </p:nvPicPr>
        <p:blipFill rotWithShape="1">
          <a:blip r:embed="rId3">
            <a:alphaModFix/>
          </a:blip>
          <a:srcRect b="0" l="0" r="0" t="0"/>
          <a:stretch/>
        </p:blipFill>
        <p:spPr>
          <a:xfrm>
            <a:off x="0" y="-10469"/>
            <a:ext cx="9144000" cy="5153969"/>
          </a:xfrm>
          <a:prstGeom prst="rect">
            <a:avLst/>
          </a:prstGeom>
          <a:noFill/>
          <a:ln>
            <a:noFill/>
          </a:ln>
        </p:spPr>
      </p:pic>
      <p:sp>
        <p:nvSpPr>
          <p:cNvPr id="1554" name="Google Shape;1554;p70"/>
          <p:cNvSpPr txBox="1"/>
          <p:nvPr/>
        </p:nvSpPr>
        <p:spPr>
          <a:xfrm>
            <a:off x="446391" y="8352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Problem Statement</a:t>
            </a:r>
            <a:endParaRPr/>
          </a:p>
        </p:txBody>
      </p:sp>
      <p:pic>
        <p:nvPicPr>
          <p:cNvPr descr="Free photo woman standing outdoors" id="1555" name="Google Shape;1555;p70"/>
          <p:cNvPicPr preferRelativeResize="0"/>
          <p:nvPr/>
        </p:nvPicPr>
        <p:blipFill rotWithShape="1">
          <a:blip r:embed="rId4">
            <a:alphaModFix/>
          </a:blip>
          <a:srcRect b="0" l="0" r="0" t="0"/>
          <a:stretch/>
        </p:blipFill>
        <p:spPr>
          <a:xfrm>
            <a:off x="-238927" y="1707175"/>
            <a:ext cx="2879242" cy="3436325"/>
          </a:xfrm>
          <a:prstGeom prst="rect">
            <a:avLst/>
          </a:prstGeom>
          <a:noFill/>
          <a:ln>
            <a:noFill/>
          </a:ln>
        </p:spPr>
      </p:pic>
      <p:sp>
        <p:nvSpPr>
          <p:cNvPr id="1556" name="Google Shape;1556;p70"/>
          <p:cNvSpPr txBox="1"/>
          <p:nvPr/>
        </p:nvSpPr>
        <p:spPr>
          <a:xfrm>
            <a:off x="610144" y="4442313"/>
            <a:ext cx="1466850" cy="495300"/>
          </a:xfrm>
          <a:prstGeom prst="rect">
            <a:avLst/>
          </a:prstGeom>
          <a:solidFill>
            <a:schemeClr val="accent1"/>
          </a:solidFill>
          <a:ln cap="flat" cmpd="sng" w="12700">
            <a:solidFill>
              <a:srgbClr val="00223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lang="en-IN" sz="1400">
                <a:solidFill>
                  <a:schemeClr val="lt1"/>
                </a:solidFill>
                <a:latin typeface="Arial"/>
                <a:ea typeface="Arial"/>
                <a:cs typeface="Arial"/>
                <a:sym typeface="Arial"/>
              </a:rPr>
              <a:t>Tipah</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1" name="Shape 1561"/>
        <p:cNvGrpSpPr/>
        <p:nvPr/>
      </p:nvGrpSpPr>
      <p:grpSpPr>
        <a:xfrm>
          <a:off x="0" y="0"/>
          <a:ext cx="0" cy="0"/>
          <a:chOff x="0" y="0"/>
          <a:chExt cx="0" cy="0"/>
        </a:xfrm>
      </p:grpSpPr>
      <p:pic>
        <p:nvPicPr>
          <p:cNvPr descr="Boards with unfocused background" id="1562" name="Google Shape;1562;p71"/>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563" name="Google Shape;1563;p71"/>
          <p:cNvPicPr preferRelativeResize="0"/>
          <p:nvPr/>
        </p:nvPicPr>
        <p:blipFill rotWithShape="1">
          <a:blip r:embed="rId4">
            <a:alphaModFix/>
          </a:blip>
          <a:srcRect b="10132" l="0" r="0" t="8163"/>
          <a:stretch/>
        </p:blipFill>
        <p:spPr>
          <a:xfrm>
            <a:off x="1886929" y="2244992"/>
            <a:ext cx="2252554" cy="2574841"/>
          </a:xfrm>
          <a:prstGeom prst="rect">
            <a:avLst/>
          </a:prstGeom>
          <a:noFill/>
          <a:ln>
            <a:noFill/>
          </a:ln>
          <a:effectLst>
            <a:outerShdw blurRad="76200" kx="1200000" rotWithShape="0" algn="br" sy="23000">
              <a:srgbClr val="000000">
                <a:alpha val="20000"/>
              </a:srgbClr>
            </a:outerShdw>
          </a:effectLst>
        </p:spPr>
      </p:pic>
      <p:sp>
        <p:nvSpPr>
          <p:cNvPr id="1564" name="Google Shape;1564;p71"/>
          <p:cNvSpPr/>
          <p:nvPr/>
        </p:nvSpPr>
        <p:spPr>
          <a:xfrm>
            <a:off x="2288526" y="1013677"/>
            <a:ext cx="1175658" cy="858430"/>
          </a:xfrm>
          <a:prstGeom prst="wedgeRoundRectCallout">
            <a:avLst>
              <a:gd fmla="val -17220" name="adj1"/>
              <a:gd fmla="val 111192"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Inspire Exterior</a:t>
            </a:r>
            <a:endParaRPr/>
          </a:p>
        </p:txBody>
      </p:sp>
      <p:sp>
        <p:nvSpPr>
          <p:cNvPr id="1565" name="Google Shape;1565;p71"/>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pic>
        <p:nvPicPr>
          <p:cNvPr id="1566" name="Google Shape;1566;p71"/>
          <p:cNvPicPr preferRelativeResize="0"/>
          <p:nvPr/>
        </p:nvPicPr>
        <p:blipFill rotWithShape="1">
          <a:blip r:embed="rId5">
            <a:alphaModFix/>
          </a:blip>
          <a:srcRect b="0" l="0" r="0" t="0"/>
          <a:stretch/>
        </p:blipFill>
        <p:spPr>
          <a:xfrm>
            <a:off x="4426673" y="1231675"/>
            <a:ext cx="1155691" cy="1280864"/>
          </a:xfrm>
          <a:prstGeom prst="rect">
            <a:avLst/>
          </a:prstGeom>
          <a:noFill/>
          <a:ln>
            <a:noFill/>
          </a:ln>
        </p:spPr>
      </p:pic>
      <p:pic>
        <p:nvPicPr>
          <p:cNvPr id="1567" name="Google Shape;1567;p71"/>
          <p:cNvPicPr preferRelativeResize="0"/>
          <p:nvPr/>
        </p:nvPicPr>
        <p:blipFill rotWithShape="1">
          <a:blip r:embed="rId6">
            <a:alphaModFix/>
          </a:blip>
          <a:srcRect b="0" l="0" r="0" t="0"/>
          <a:stretch/>
        </p:blipFill>
        <p:spPr>
          <a:xfrm>
            <a:off x="5694581" y="-125492"/>
            <a:ext cx="4091925" cy="5268992"/>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2" name="Shape 1572"/>
        <p:cNvGrpSpPr/>
        <p:nvPr/>
      </p:nvGrpSpPr>
      <p:grpSpPr>
        <a:xfrm>
          <a:off x="0" y="0"/>
          <a:ext cx="0" cy="0"/>
          <a:chOff x="0" y="0"/>
          <a:chExt cx="0" cy="0"/>
        </a:xfrm>
      </p:grpSpPr>
      <p:pic>
        <p:nvPicPr>
          <p:cNvPr descr="Boards with unfocused background" id="1573" name="Google Shape;1573;p72"/>
          <p:cNvPicPr preferRelativeResize="0"/>
          <p:nvPr/>
        </p:nvPicPr>
        <p:blipFill rotWithShape="1">
          <a:blip r:embed="rId3">
            <a:alphaModFix/>
          </a:blip>
          <a:srcRect b="0" l="0" r="0" t="0"/>
          <a:stretch/>
        </p:blipFill>
        <p:spPr>
          <a:xfrm>
            <a:off x="0" y="0"/>
            <a:ext cx="9144000" cy="5143500"/>
          </a:xfrm>
          <a:prstGeom prst="rect">
            <a:avLst/>
          </a:prstGeom>
          <a:noFill/>
          <a:ln>
            <a:noFill/>
          </a:ln>
        </p:spPr>
      </p:pic>
      <p:pic>
        <p:nvPicPr>
          <p:cNvPr id="1574" name="Google Shape;1574;p72"/>
          <p:cNvPicPr preferRelativeResize="0"/>
          <p:nvPr/>
        </p:nvPicPr>
        <p:blipFill rotWithShape="1">
          <a:blip r:embed="rId4">
            <a:alphaModFix/>
          </a:blip>
          <a:srcRect b="10132" l="0" r="0" t="8163"/>
          <a:stretch/>
        </p:blipFill>
        <p:spPr>
          <a:xfrm>
            <a:off x="3553804" y="2273567"/>
            <a:ext cx="2252554" cy="2574841"/>
          </a:xfrm>
          <a:prstGeom prst="rect">
            <a:avLst/>
          </a:prstGeom>
          <a:noFill/>
          <a:ln>
            <a:noFill/>
          </a:ln>
          <a:effectLst>
            <a:outerShdw blurRad="76200" kx="1200000" rotWithShape="0" algn="br" sy="23000">
              <a:srgbClr val="000000">
                <a:alpha val="20000"/>
              </a:srgbClr>
            </a:outerShdw>
          </a:effectLst>
        </p:spPr>
      </p:pic>
      <p:sp>
        <p:nvSpPr>
          <p:cNvPr id="1575" name="Google Shape;1575;p72"/>
          <p:cNvSpPr/>
          <p:nvPr/>
        </p:nvSpPr>
        <p:spPr>
          <a:xfrm>
            <a:off x="443131" y="2940909"/>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Matt</a:t>
            </a:r>
            <a:endParaRPr/>
          </a:p>
        </p:txBody>
      </p:sp>
      <p:sp>
        <p:nvSpPr>
          <p:cNvPr id="1576" name="Google Shape;1576;p72"/>
          <p:cNvSpPr/>
          <p:nvPr/>
        </p:nvSpPr>
        <p:spPr>
          <a:xfrm>
            <a:off x="1610838" y="270285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77" name="Google Shape;1577;p72"/>
          <p:cNvPicPr preferRelativeResize="0"/>
          <p:nvPr/>
        </p:nvPicPr>
        <p:blipFill rotWithShape="1">
          <a:blip r:embed="rId5">
            <a:alphaModFix/>
          </a:blip>
          <a:srcRect b="0" l="0" r="0" t="0"/>
          <a:stretch/>
        </p:blipFill>
        <p:spPr>
          <a:xfrm>
            <a:off x="1866565" y="2880062"/>
            <a:ext cx="559207" cy="576153"/>
          </a:xfrm>
          <a:prstGeom prst="rect">
            <a:avLst/>
          </a:prstGeom>
          <a:noFill/>
          <a:ln>
            <a:noFill/>
          </a:ln>
        </p:spPr>
      </p:pic>
      <p:sp>
        <p:nvSpPr>
          <p:cNvPr id="1578" name="Google Shape;1578;p72"/>
          <p:cNvSpPr/>
          <p:nvPr/>
        </p:nvSpPr>
        <p:spPr>
          <a:xfrm>
            <a:off x="4624492" y="479927"/>
            <a:ext cx="1306261" cy="369331"/>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Coverage10-12 M2/ Litre</a:t>
            </a:r>
            <a:endParaRPr/>
          </a:p>
        </p:txBody>
      </p:sp>
      <p:sp>
        <p:nvSpPr>
          <p:cNvPr id="1579" name="Google Shape;1579;p72"/>
          <p:cNvSpPr/>
          <p:nvPr/>
        </p:nvSpPr>
        <p:spPr>
          <a:xfrm>
            <a:off x="3734153" y="214172"/>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580" name="Google Shape;1580;p72"/>
          <p:cNvGrpSpPr/>
          <p:nvPr/>
        </p:nvGrpSpPr>
        <p:grpSpPr>
          <a:xfrm>
            <a:off x="4064966" y="530085"/>
            <a:ext cx="546883" cy="468541"/>
            <a:chOff x="2589132" y="899362"/>
            <a:chExt cx="546883" cy="468541"/>
          </a:xfrm>
        </p:grpSpPr>
        <p:cxnSp>
          <p:nvCxnSpPr>
            <p:cNvPr id="1581" name="Google Shape;1581;p72"/>
            <p:cNvCxnSpPr/>
            <p:nvPr/>
          </p:nvCxnSpPr>
          <p:spPr>
            <a:xfrm flipH="1" rot="-5400000">
              <a:off x="2589132" y="899362"/>
              <a:ext cx="454024" cy="454024"/>
            </a:xfrm>
            <a:prstGeom prst="bentConnector3">
              <a:avLst>
                <a:gd fmla="val 181684" name="adj1"/>
              </a:avLst>
            </a:prstGeom>
            <a:noFill/>
            <a:ln cap="flat" cmpd="sng" w="19050">
              <a:solidFill>
                <a:schemeClr val="dk1"/>
              </a:solidFill>
              <a:prstDash val="solid"/>
              <a:miter lim="800000"/>
              <a:headEnd len="med" w="med" type="triangle"/>
              <a:tailEnd len="med" w="med" type="triangle"/>
            </a:ln>
          </p:spPr>
        </p:cxnSp>
        <p:sp>
          <p:nvSpPr>
            <p:cNvPr id="1582" name="Google Shape;1582;p72"/>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583" name="Google Shape;1583;p72"/>
            <p:cNvCxnSpPr/>
            <p:nvPr/>
          </p:nvCxnSpPr>
          <p:spPr>
            <a:xfrm flipH="1" rot="-5400000">
              <a:off x="2652367" y="913879"/>
              <a:ext cx="454024" cy="454024"/>
            </a:xfrm>
            <a:prstGeom prst="bentConnector3">
              <a:avLst>
                <a:gd fmla="val 85180" name="adj1"/>
              </a:avLst>
            </a:prstGeom>
            <a:noFill/>
            <a:ln cap="flat" cmpd="sng" w="19050">
              <a:solidFill>
                <a:schemeClr val="dk1"/>
              </a:solidFill>
              <a:prstDash val="solid"/>
              <a:miter lim="800000"/>
              <a:headEnd len="med" w="med" type="triangle"/>
              <a:tailEnd len="med" w="med" type="triangle"/>
            </a:ln>
          </p:spPr>
        </p:cxnSp>
      </p:grpSp>
      <p:sp>
        <p:nvSpPr>
          <p:cNvPr id="1584" name="Google Shape;1584;p72"/>
          <p:cNvSpPr/>
          <p:nvPr/>
        </p:nvSpPr>
        <p:spPr>
          <a:xfrm>
            <a:off x="6461712" y="1345152"/>
            <a:ext cx="1169941" cy="430609"/>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r">
              <a:spcBef>
                <a:spcPts val="0"/>
              </a:spcBef>
              <a:spcAft>
                <a:spcPts val="0"/>
              </a:spcAft>
              <a:buNone/>
            </a:pPr>
            <a:r>
              <a:rPr lang="en-IN" sz="1100">
                <a:solidFill>
                  <a:schemeClr val="lt1"/>
                </a:solidFill>
                <a:latin typeface="Arial"/>
                <a:ea typeface="Arial"/>
                <a:cs typeface="Arial"/>
                <a:sym typeface="Arial"/>
              </a:rPr>
              <a:t>1 Ready mix, &gt;2500 colours</a:t>
            </a:r>
            <a:endParaRPr/>
          </a:p>
        </p:txBody>
      </p:sp>
      <p:sp>
        <p:nvSpPr>
          <p:cNvPr id="1585" name="Google Shape;1585;p72"/>
          <p:cNvSpPr/>
          <p:nvPr/>
        </p:nvSpPr>
        <p:spPr>
          <a:xfrm>
            <a:off x="5565094" y="1056328"/>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586" name="Google Shape;1586;p72"/>
          <p:cNvPicPr preferRelativeResize="0"/>
          <p:nvPr/>
        </p:nvPicPr>
        <p:blipFill rotWithShape="1">
          <a:blip r:embed="rId6">
            <a:alphaModFix/>
          </a:blip>
          <a:srcRect b="0" l="0" r="0" t="0"/>
          <a:stretch/>
        </p:blipFill>
        <p:spPr>
          <a:xfrm>
            <a:off x="5870935" y="1301298"/>
            <a:ext cx="570350" cy="570350"/>
          </a:xfrm>
          <a:prstGeom prst="rect">
            <a:avLst/>
          </a:prstGeom>
          <a:noFill/>
          <a:ln>
            <a:noFill/>
          </a:ln>
        </p:spPr>
      </p:pic>
      <p:sp>
        <p:nvSpPr>
          <p:cNvPr id="1587" name="Google Shape;1587;p72"/>
          <p:cNvSpPr/>
          <p:nvPr/>
        </p:nvSpPr>
        <p:spPr>
          <a:xfrm>
            <a:off x="7480064" y="334259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5L &amp; 18 L</a:t>
            </a:r>
            <a:endParaRPr/>
          </a:p>
        </p:txBody>
      </p:sp>
      <p:sp>
        <p:nvSpPr>
          <p:cNvPr id="1588" name="Google Shape;1588;p72"/>
          <p:cNvSpPr/>
          <p:nvPr/>
        </p:nvSpPr>
        <p:spPr>
          <a:xfrm>
            <a:off x="6490966" y="298433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589" name="Google Shape;1589;p72"/>
          <p:cNvPicPr preferRelativeResize="0"/>
          <p:nvPr/>
        </p:nvPicPr>
        <p:blipFill rotWithShape="1">
          <a:blip r:embed="rId7">
            <a:alphaModFix/>
          </a:blip>
          <a:srcRect b="0" l="0" r="0" t="0"/>
          <a:stretch/>
        </p:blipFill>
        <p:spPr>
          <a:xfrm>
            <a:off x="6841394" y="3168138"/>
            <a:ext cx="577468" cy="602216"/>
          </a:xfrm>
          <a:prstGeom prst="rect">
            <a:avLst/>
          </a:prstGeom>
          <a:noFill/>
          <a:ln>
            <a:noFill/>
          </a:ln>
        </p:spPr>
      </p:pic>
      <p:sp>
        <p:nvSpPr>
          <p:cNvPr id="1590" name="Google Shape;1590;p72"/>
          <p:cNvSpPr/>
          <p:nvPr/>
        </p:nvSpPr>
        <p:spPr>
          <a:xfrm>
            <a:off x="1034847" y="138372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Basic Opacity</a:t>
            </a:r>
            <a:endParaRPr/>
          </a:p>
        </p:txBody>
      </p:sp>
      <p:sp>
        <p:nvSpPr>
          <p:cNvPr id="1591" name="Google Shape;1591;p72"/>
          <p:cNvSpPr/>
          <p:nvPr/>
        </p:nvSpPr>
        <p:spPr>
          <a:xfrm>
            <a:off x="2076095" y="102546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1592" name="Google Shape;1592;p72"/>
          <p:cNvPicPr preferRelativeResize="0"/>
          <p:nvPr/>
        </p:nvPicPr>
        <p:blipFill rotWithShape="1">
          <a:blip r:embed="rId8">
            <a:alphaModFix/>
          </a:blip>
          <a:srcRect b="0" l="0" r="0" t="0"/>
          <a:stretch/>
        </p:blipFill>
        <p:spPr>
          <a:xfrm>
            <a:off x="2350513" y="1305206"/>
            <a:ext cx="546538" cy="622410"/>
          </a:xfrm>
          <a:prstGeom prst="rect">
            <a:avLst/>
          </a:prstGeom>
          <a:noFill/>
          <a:ln>
            <a:noFill/>
          </a:ln>
        </p:spPr>
      </p:pic>
      <p:sp>
        <p:nvSpPr>
          <p:cNvPr id="1593" name="Google Shape;1593;p72"/>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7" name="Shape 1597"/>
        <p:cNvGrpSpPr/>
        <p:nvPr/>
      </p:nvGrpSpPr>
      <p:grpSpPr>
        <a:xfrm>
          <a:off x="0" y="0"/>
          <a:ext cx="0" cy="0"/>
          <a:chOff x="0" y="0"/>
          <a:chExt cx="0" cy="0"/>
        </a:xfrm>
      </p:grpSpPr>
      <p:sp>
        <p:nvSpPr>
          <p:cNvPr id="1598" name="Google Shape;1598;p73"/>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IN"/>
              <a:t>‹#›</a:t>
            </a:fld>
            <a:endParaRPr/>
          </a:p>
        </p:txBody>
      </p:sp>
      <p:sp>
        <p:nvSpPr>
          <p:cNvPr id="1599" name="Google Shape;1599;p73"/>
          <p:cNvSpPr txBox="1"/>
          <p:nvPr>
            <p:ph idx="1" type="body"/>
          </p:nvPr>
        </p:nvSpPr>
        <p:spPr>
          <a:xfrm>
            <a:off x="352425" y="1387872"/>
            <a:ext cx="8439150" cy="81568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lang="en-IN" sz="3200"/>
              <a:t>TRIMS PREMIUM PAINT</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4" name="Shape 1604"/>
        <p:cNvGrpSpPr/>
        <p:nvPr/>
      </p:nvGrpSpPr>
      <p:grpSpPr>
        <a:xfrm>
          <a:off x="0" y="0"/>
          <a:ext cx="0" cy="0"/>
          <a:chOff x="0" y="0"/>
          <a:chExt cx="0" cy="0"/>
        </a:xfrm>
      </p:grpSpPr>
      <p:pic>
        <p:nvPicPr>
          <p:cNvPr descr="Team working together on project" id="1605" name="Google Shape;1605;p74"/>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1606" name="Google Shape;1606;p74"/>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Problem Statement</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11" name="Shape 1611"/>
        <p:cNvGrpSpPr/>
        <p:nvPr/>
      </p:nvGrpSpPr>
      <p:grpSpPr>
        <a:xfrm>
          <a:off x="0" y="0"/>
          <a:ext cx="0" cy="0"/>
          <a:chOff x="0" y="0"/>
          <a:chExt cx="0" cy="0"/>
        </a:xfrm>
      </p:grpSpPr>
      <p:pic>
        <p:nvPicPr>
          <p:cNvPr descr="Team working together on project" id="1612" name="Google Shape;1612;p75"/>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1613" name="Google Shape;1613;p75"/>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Problem Statement</a:t>
            </a:r>
            <a:endParaRPr/>
          </a:p>
        </p:txBody>
      </p:sp>
      <p:sp>
        <p:nvSpPr>
          <p:cNvPr id="1614" name="Google Shape;1614;p75"/>
          <p:cNvSpPr/>
          <p:nvPr/>
        </p:nvSpPr>
        <p:spPr>
          <a:xfrm>
            <a:off x="2000250" y="485775"/>
            <a:ext cx="7143750" cy="4676775"/>
          </a:xfrm>
          <a:custGeom>
            <a:rect b="b" l="l" r="r" t="t"/>
            <a:pathLst>
              <a:path extrusionOk="0" h="4676775" w="7143750">
                <a:moveTo>
                  <a:pt x="114300" y="1838325"/>
                </a:moveTo>
                <a:lnTo>
                  <a:pt x="590550" y="1409700"/>
                </a:lnTo>
                <a:lnTo>
                  <a:pt x="866775" y="1323975"/>
                </a:lnTo>
                <a:lnTo>
                  <a:pt x="571500" y="866775"/>
                </a:lnTo>
                <a:lnTo>
                  <a:pt x="504825" y="314325"/>
                </a:lnTo>
                <a:lnTo>
                  <a:pt x="1333500" y="66675"/>
                </a:lnTo>
                <a:lnTo>
                  <a:pt x="1657350" y="133350"/>
                </a:lnTo>
                <a:lnTo>
                  <a:pt x="1762125" y="638175"/>
                </a:lnTo>
                <a:lnTo>
                  <a:pt x="1704975" y="800100"/>
                </a:lnTo>
                <a:lnTo>
                  <a:pt x="1781175" y="1000125"/>
                </a:lnTo>
                <a:lnTo>
                  <a:pt x="1781175" y="1257300"/>
                </a:lnTo>
                <a:lnTo>
                  <a:pt x="1762125" y="1514475"/>
                </a:lnTo>
                <a:lnTo>
                  <a:pt x="1676400" y="1524000"/>
                </a:lnTo>
                <a:lnTo>
                  <a:pt x="1885950" y="1847850"/>
                </a:lnTo>
                <a:lnTo>
                  <a:pt x="2095500" y="1514475"/>
                </a:lnTo>
                <a:lnTo>
                  <a:pt x="2390775" y="1362075"/>
                </a:lnTo>
                <a:lnTo>
                  <a:pt x="2628900" y="1028700"/>
                </a:lnTo>
                <a:lnTo>
                  <a:pt x="2533650" y="723900"/>
                </a:lnTo>
                <a:lnTo>
                  <a:pt x="2609850" y="257175"/>
                </a:lnTo>
                <a:lnTo>
                  <a:pt x="2628900" y="171450"/>
                </a:lnTo>
                <a:lnTo>
                  <a:pt x="3276600" y="0"/>
                </a:lnTo>
                <a:lnTo>
                  <a:pt x="4000500" y="47625"/>
                </a:lnTo>
                <a:cubicBezTo>
                  <a:pt x="4112124" y="78068"/>
                  <a:pt x="4072896" y="60011"/>
                  <a:pt x="4124325" y="85725"/>
                </a:cubicBezTo>
                <a:lnTo>
                  <a:pt x="4248150" y="733425"/>
                </a:lnTo>
                <a:lnTo>
                  <a:pt x="4219575" y="1104900"/>
                </a:lnTo>
                <a:lnTo>
                  <a:pt x="4162425" y="1304925"/>
                </a:lnTo>
                <a:lnTo>
                  <a:pt x="4724400" y="1066800"/>
                </a:lnTo>
                <a:lnTo>
                  <a:pt x="5229225" y="895350"/>
                </a:lnTo>
                <a:lnTo>
                  <a:pt x="5381625" y="542925"/>
                </a:lnTo>
                <a:lnTo>
                  <a:pt x="5705475" y="342900"/>
                </a:lnTo>
                <a:lnTo>
                  <a:pt x="6067425" y="276225"/>
                </a:lnTo>
                <a:lnTo>
                  <a:pt x="6210300" y="390525"/>
                </a:lnTo>
                <a:lnTo>
                  <a:pt x="6267450" y="466725"/>
                </a:lnTo>
                <a:lnTo>
                  <a:pt x="6057900" y="1123950"/>
                </a:lnTo>
                <a:lnTo>
                  <a:pt x="5705475" y="1428750"/>
                </a:lnTo>
                <a:lnTo>
                  <a:pt x="5772150" y="1533525"/>
                </a:lnTo>
                <a:lnTo>
                  <a:pt x="5981700" y="1819275"/>
                </a:lnTo>
                <a:lnTo>
                  <a:pt x="6143625" y="2619375"/>
                </a:lnTo>
                <a:lnTo>
                  <a:pt x="6162675" y="2971800"/>
                </a:lnTo>
                <a:lnTo>
                  <a:pt x="6610350" y="2971800"/>
                </a:lnTo>
                <a:lnTo>
                  <a:pt x="6943725" y="3314700"/>
                </a:lnTo>
                <a:lnTo>
                  <a:pt x="6657975" y="3524250"/>
                </a:lnTo>
                <a:lnTo>
                  <a:pt x="7143750" y="3495675"/>
                </a:lnTo>
                <a:lnTo>
                  <a:pt x="7115175" y="4619625"/>
                </a:lnTo>
                <a:lnTo>
                  <a:pt x="533400" y="4676775"/>
                </a:lnTo>
                <a:lnTo>
                  <a:pt x="428625" y="4133850"/>
                </a:lnTo>
                <a:lnTo>
                  <a:pt x="200025" y="4076700"/>
                </a:lnTo>
                <a:lnTo>
                  <a:pt x="171450" y="3686175"/>
                </a:lnTo>
                <a:lnTo>
                  <a:pt x="133350" y="3076575"/>
                </a:lnTo>
                <a:lnTo>
                  <a:pt x="95250" y="2505075"/>
                </a:lnTo>
                <a:lnTo>
                  <a:pt x="85725" y="2390775"/>
                </a:lnTo>
                <a:lnTo>
                  <a:pt x="342900" y="2352675"/>
                </a:lnTo>
                <a:lnTo>
                  <a:pt x="371475" y="2105025"/>
                </a:lnTo>
                <a:lnTo>
                  <a:pt x="342900" y="2028825"/>
                </a:lnTo>
                <a:lnTo>
                  <a:pt x="333375" y="1962150"/>
                </a:lnTo>
                <a:lnTo>
                  <a:pt x="0" y="1905000"/>
                </a:lnTo>
                <a:lnTo>
                  <a:pt x="276225" y="1724025"/>
                </a:lnTo>
              </a:path>
            </a:pathLst>
          </a:custGeom>
          <a:solidFill>
            <a:srgbClr val="3F3F3F">
              <a:alpha val="83921"/>
            </a:srgbClr>
          </a:solidFill>
          <a:ln cap="flat" cmpd="sng" w="12700">
            <a:solidFill>
              <a:srgbClr val="003B6A"/>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1615" name="Google Shape;1615;p75"/>
          <p:cNvSpPr/>
          <p:nvPr/>
        </p:nvSpPr>
        <p:spPr>
          <a:xfrm>
            <a:off x="-28575" y="619125"/>
            <a:ext cx="2638425" cy="4514850"/>
          </a:xfrm>
          <a:custGeom>
            <a:rect b="b" l="l" r="r" t="t"/>
            <a:pathLst>
              <a:path extrusionOk="0" h="4514850" w="2638425">
                <a:moveTo>
                  <a:pt x="9525" y="1495425"/>
                </a:moveTo>
                <a:lnTo>
                  <a:pt x="190500" y="1171575"/>
                </a:lnTo>
                <a:lnTo>
                  <a:pt x="228600" y="619125"/>
                </a:lnTo>
                <a:lnTo>
                  <a:pt x="409575" y="171450"/>
                </a:lnTo>
                <a:lnTo>
                  <a:pt x="800100" y="0"/>
                </a:lnTo>
                <a:lnTo>
                  <a:pt x="1390650" y="0"/>
                </a:lnTo>
                <a:lnTo>
                  <a:pt x="1819275" y="104775"/>
                </a:lnTo>
                <a:lnTo>
                  <a:pt x="2143125" y="590550"/>
                </a:lnTo>
                <a:lnTo>
                  <a:pt x="2152650" y="923925"/>
                </a:lnTo>
                <a:lnTo>
                  <a:pt x="2228850" y="1066800"/>
                </a:lnTo>
                <a:lnTo>
                  <a:pt x="2219325" y="1209675"/>
                </a:lnTo>
                <a:lnTo>
                  <a:pt x="2143125" y="1476375"/>
                </a:lnTo>
                <a:lnTo>
                  <a:pt x="2038350" y="1685925"/>
                </a:lnTo>
                <a:lnTo>
                  <a:pt x="2019300" y="1762125"/>
                </a:lnTo>
                <a:lnTo>
                  <a:pt x="2533650" y="2038350"/>
                </a:lnTo>
                <a:lnTo>
                  <a:pt x="2343150" y="2200275"/>
                </a:lnTo>
                <a:lnTo>
                  <a:pt x="2066925" y="2295525"/>
                </a:lnTo>
                <a:lnTo>
                  <a:pt x="2066925" y="2571750"/>
                </a:lnTo>
                <a:lnTo>
                  <a:pt x="2114550" y="3219450"/>
                </a:lnTo>
                <a:lnTo>
                  <a:pt x="2143125" y="3533775"/>
                </a:lnTo>
                <a:lnTo>
                  <a:pt x="2038350" y="3714750"/>
                </a:lnTo>
                <a:lnTo>
                  <a:pt x="2105025" y="3857625"/>
                </a:lnTo>
                <a:lnTo>
                  <a:pt x="2390775" y="3914775"/>
                </a:lnTo>
                <a:lnTo>
                  <a:pt x="2619375" y="4152900"/>
                </a:lnTo>
                <a:lnTo>
                  <a:pt x="2638425" y="4381500"/>
                </a:lnTo>
                <a:lnTo>
                  <a:pt x="2505075" y="4495800"/>
                </a:lnTo>
                <a:lnTo>
                  <a:pt x="57150" y="4514850"/>
                </a:lnTo>
                <a:lnTo>
                  <a:pt x="0" y="4505325"/>
                </a:lnTo>
                <a:lnTo>
                  <a:pt x="9525" y="1495425"/>
                </a:lnTo>
                <a:close/>
              </a:path>
            </a:pathLst>
          </a:custGeom>
          <a:noFill/>
          <a:ln cap="flat" cmpd="sng" w="6985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0" name="Shape 1620"/>
        <p:cNvGrpSpPr/>
        <p:nvPr/>
      </p:nvGrpSpPr>
      <p:grpSpPr>
        <a:xfrm>
          <a:off x="0" y="0"/>
          <a:ext cx="0" cy="0"/>
          <a:chOff x="0" y="0"/>
          <a:chExt cx="0" cy="0"/>
        </a:xfrm>
      </p:grpSpPr>
      <p:pic>
        <p:nvPicPr>
          <p:cNvPr id="1621" name="Google Shape;1621;p76"/>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1622" name="Google Shape;1622;p76"/>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pic>
        <p:nvPicPr>
          <p:cNvPr descr="A picture containing text, container, can&#10;&#10;Description automatically generated" id="1623" name="Google Shape;1623;p76"/>
          <p:cNvPicPr preferRelativeResize="0"/>
          <p:nvPr/>
        </p:nvPicPr>
        <p:blipFill rotWithShape="1">
          <a:blip r:embed="rId4">
            <a:alphaModFix/>
          </a:blip>
          <a:srcRect b="11168" l="12435" r="13022" t="0"/>
          <a:stretch/>
        </p:blipFill>
        <p:spPr>
          <a:xfrm>
            <a:off x="985536" y="2442860"/>
            <a:ext cx="1576328" cy="2148205"/>
          </a:xfrm>
          <a:prstGeom prst="rect">
            <a:avLst/>
          </a:prstGeom>
          <a:noFill/>
          <a:ln>
            <a:noFill/>
          </a:ln>
          <a:effectLst>
            <a:outerShdw blurRad="76200" kx="1200000" rotWithShape="0" algn="br" sy="23000">
              <a:srgbClr val="000000">
                <a:alpha val="41960"/>
              </a:srgbClr>
            </a:outerShdw>
          </a:effectLst>
        </p:spPr>
      </p:pic>
      <p:sp>
        <p:nvSpPr>
          <p:cNvPr id="1624" name="Google Shape;1624;p76"/>
          <p:cNvSpPr txBox="1"/>
          <p:nvPr/>
        </p:nvSpPr>
        <p:spPr>
          <a:xfrm>
            <a:off x="271463" y="904148"/>
            <a:ext cx="3004474"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Aura High Gloss</a:t>
            </a:r>
            <a:endParaRPr/>
          </a:p>
        </p:txBody>
      </p:sp>
      <p:pic>
        <p:nvPicPr>
          <p:cNvPr id="1625" name="Google Shape;1625;p76"/>
          <p:cNvPicPr preferRelativeResize="0"/>
          <p:nvPr/>
        </p:nvPicPr>
        <p:blipFill rotWithShape="1">
          <a:blip r:embed="rId5">
            <a:alphaModFix/>
          </a:blip>
          <a:srcRect b="0" l="0" r="0" t="0"/>
          <a:stretch/>
        </p:blipFill>
        <p:spPr>
          <a:xfrm>
            <a:off x="4183030" y="2668228"/>
            <a:ext cx="950016" cy="900015"/>
          </a:xfrm>
          <a:prstGeom prst="rect">
            <a:avLst/>
          </a:prstGeom>
          <a:noFill/>
          <a:ln>
            <a:noFill/>
          </a:ln>
        </p:spPr>
      </p:pic>
      <p:pic>
        <p:nvPicPr>
          <p:cNvPr descr="A diamond logo with blue text&#10;&#10;Description automatically generated" id="1626" name="Google Shape;1626;p76"/>
          <p:cNvPicPr preferRelativeResize="0"/>
          <p:nvPr/>
        </p:nvPicPr>
        <p:blipFill rotWithShape="1">
          <a:blip r:embed="rId6">
            <a:alphaModFix/>
          </a:blip>
          <a:srcRect b="0" l="0" r="0" t="0"/>
          <a:stretch/>
        </p:blipFill>
        <p:spPr>
          <a:xfrm>
            <a:off x="4010951" y="1298498"/>
            <a:ext cx="1122095" cy="1144362"/>
          </a:xfrm>
          <a:prstGeom prst="rect">
            <a:avLst/>
          </a:prstGeom>
          <a:noFill/>
          <a:ln>
            <a:noFill/>
          </a:ln>
        </p:spPr>
      </p:pic>
      <p:pic>
        <p:nvPicPr>
          <p:cNvPr id="1627" name="Google Shape;1627;p76"/>
          <p:cNvPicPr preferRelativeResize="0"/>
          <p:nvPr/>
        </p:nvPicPr>
        <p:blipFill rotWithShape="1">
          <a:blip r:embed="rId7">
            <a:alphaModFix/>
          </a:blip>
          <a:srcRect b="0" l="0" r="0" t="0"/>
          <a:stretch/>
        </p:blipFill>
        <p:spPr>
          <a:xfrm>
            <a:off x="5606367" y="508516"/>
            <a:ext cx="3599551" cy="463498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2" name="Shape 1632"/>
        <p:cNvGrpSpPr/>
        <p:nvPr/>
      </p:nvGrpSpPr>
      <p:grpSpPr>
        <a:xfrm>
          <a:off x="0" y="0"/>
          <a:ext cx="0" cy="0"/>
          <a:chOff x="0" y="0"/>
          <a:chExt cx="0" cy="0"/>
        </a:xfrm>
      </p:grpSpPr>
      <p:pic>
        <p:nvPicPr>
          <p:cNvPr id="1633" name="Google Shape;1633;p77"/>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pic>
        <p:nvPicPr>
          <p:cNvPr descr="A picture containing text, container, can&#10;&#10;Description automatically generated" id="1634" name="Google Shape;1634;p77"/>
          <p:cNvPicPr preferRelativeResize="0"/>
          <p:nvPr/>
        </p:nvPicPr>
        <p:blipFill rotWithShape="1">
          <a:blip r:embed="rId4">
            <a:alphaModFix/>
          </a:blip>
          <a:srcRect b="11168" l="12435" r="13022" t="0"/>
          <a:stretch/>
        </p:blipFill>
        <p:spPr>
          <a:xfrm>
            <a:off x="3273034" y="1257883"/>
            <a:ext cx="2501170" cy="3408571"/>
          </a:xfrm>
          <a:prstGeom prst="rect">
            <a:avLst/>
          </a:prstGeom>
          <a:noFill/>
          <a:ln>
            <a:noFill/>
          </a:ln>
          <a:effectLst>
            <a:outerShdw blurRad="76200" kx="1200000" rotWithShape="0" algn="br" sy="23000">
              <a:srgbClr val="000000">
                <a:alpha val="41960"/>
              </a:srgbClr>
            </a:outerShdw>
          </a:effectLst>
        </p:spPr>
      </p:pic>
      <p:sp>
        <p:nvSpPr>
          <p:cNvPr id="1635" name="Google Shape;1635;p77"/>
          <p:cNvSpPr txBox="1"/>
          <p:nvPr/>
        </p:nvSpPr>
        <p:spPr>
          <a:xfrm>
            <a:off x="160528" y="186356"/>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1636" name="Google Shape;1636;p77"/>
          <p:cNvSpPr/>
          <p:nvPr/>
        </p:nvSpPr>
        <p:spPr>
          <a:xfrm>
            <a:off x="2586788" y="231138"/>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Solvent based</a:t>
            </a:r>
            <a:endParaRPr/>
          </a:p>
        </p:txBody>
      </p:sp>
      <p:sp>
        <p:nvSpPr>
          <p:cNvPr id="1637" name="Google Shape;1637;p77"/>
          <p:cNvSpPr/>
          <p:nvPr/>
        </p:nvSpPr>
        <p:spPr>
          <a:xfrm>
            <a:off x="2019" y="3398516"/>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High</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 Gloss</a:t>
            </a:r>
            <a:endParaRPr/>
          </a:p>
        </p:txBody>
      </p:sp>
      <p:sp>
        <p:nvSpPr>
          <p:cNvPr id="1638" name="Google Shape;1638;p77"/>
          <p:cNvSpPr/>
          <p:nvPr/>
        </p:nvSpPr>
        <p:spPr>
          <a:xfrm>
            <a:off x="598475" y="224433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16-18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639" name="Google Shape;1639;p77"/>
          <p:cNvSpPr/>
          <p:nvPr/>
        </p:nvSpPr>
        <p:spPr>
          <a:xfrm>
            <a:off x="3522131" y="11578"/>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40" name="Google Shape;1640;p77"/>
          <p:cNvSpPr/>
          <p:nvPr/>
        </p:nvSpPr>
        <p:spPr>
          <a:xfrm>
            <a:off x="7051428" y="1097428"/>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Excellent colour fastness</a:t>
            </a:r>
            <a:endParaRPr/>
          </a:p>
        </p:txBody>
      </p:sp>
      <p:sp>
        <p:nvSpPr>
          <p:cNvPr id="1641" name="Google Shape;1641;p77"/>
          <p:cNvSpPr/>
          <p:nvPr/>
        </p:nvSpPr>
        <p:spPr>
          <a:xfrm>
            <a:off x="5903389" y="238846"/>
            <a:ext cx="1278822" cy="48475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900">
                <a:solidFill>
                  <a:schemeClr val="lt1"/>
                </a:solidFill>
                <a:latin typeface="Arial"/>
                <a:ea typeface="Arial"/>
                <a:cs typeface="Arial"/>
                <a:sym typeface="Arial"/>
              </a:rPr>
              <a:t>Ready mix – 43 colours. Tinting up to 2000 colours</a:t>
            </a:r>
            <a:endParaRPr/>
          </a:p>
        </p:txBody>
      </p:sp>
      <p:sp>
        <p:nvSpPr>
          <p:cNvPr id="1642" name="Google Shape;1642;p77"/>
          <p:cNvSpPr/>
          <p:nvPr/>
        </p:nvSpPr>
        <p:spPr>
          <a:xfrm>
            <a:off x="4901032" y="33352"/>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643" name="Google Shape;1643;p77"/>
          <p:cNvPicPr preferRelativeResize="0"/>
          <p:nvPr/>
        </p:nvPicPr>
        <p:blipFill rotWithShape="1">
          <a:blip r:embed="rId5">
            <a:alphaModFix/>
          </a:blip>
          <a:srcRect b="0" l="0" r="0" t="0"/>
          <a:stretch/>
        </p:blipFill>
        <p:spPr>
          <a:xfrm>
            <a:off x="5221142" y="287189"/>
            <a:ext cx="570350" cy="570350"/>
          </a:xfrm>
          <a:prstGeom prst="rect">
            <a:avLst/>
          </a:prstGeom>
          <a:noFill/>
          <a:ln>
            <a:noFill/>
          </a:ln>
        </p:spPr>
      </p:pic>
      <p:sp>
        <p:nvSpPr>
          <p:cNvPr id="1644" name="Google Shape;1644;p77"/>
          <p:cNvSpPr/>
          <p:nvPr/>
        </p:nvSpPr>
        <p:spPr>
          <a:xfrm>
            <a:off x="7817483" y="349207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1645" name="Google Shape;1645;p77"/>
          <p:cNvSpPr/>
          <p:nvPr/>
        </p:nvSpPr>
        <p:spPr>
          <a:xfrm>
            <a:off x="6909802" y="310716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646" name="Google Shape;1646;p77"/>
          <p:cNvPicPr preferRelativeResize="0"/>
          <p:nvPr/>
        </p:nvPicPr>
        <p:blipFill rotWithShape="1">
          <a:blip r:embed="rId6">
            <a:alphaModFix/>
          </a:blip>
          <a:srcRect b="0" l="0" r="0" t="0"/>
          <a:stretch/>
        </p:blipFill>
        <p:spPr>
          <a:xfrm>
            <a:off x="7240015" y="3349078"/>
            <a:ext cx="577468" cy="602216"/>
          </a:xfrm>
          <a:prstGeom prst="rect">
            <a:avLst/>
          </a:prstGeom>
          <a:noFill/>
          <a:ln>
            <a:noFill/>
          </a:ln>
        </p:spPr>
      </p:pic>
      <p:sp>
        <p:nvSpPr>
          <p:cNvPr id="1647" name="Google Shape;1647;p77"/>
          <p:cNvSpPr/>
          <p:nvPr/>
        </p:nvSpPr>
        <p:spPr>
          <a:xfrm>
            <a:off x="1295907" y="1135239"/>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2 Coats</a:t>
            </a:r>
            <a:endParaRPr/>
          </a:p>
        </p:txBody>
      </p:sp>
      <p:sp>
        <p:nvSpPr>
          <p:cNvPr id="1648" name="Google Shape;1648;p77"/>
          <p:cNvSpPr/>
          <p:nvPr/>
        </p:nvSpPr>
        <p:spPr>
          <a:xfrm>
            <a:off x="2266701" y="793190"/>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2x</a:t>
            </a:r>
            <a:endParaRPr sz="1800">
              <a:solidFill>
                <a:schemeClr val="lt1"/>
              </a:solidFill>
              <a:latin typeface="Arial"/>
              <a:ea typeface="Arial"/>
              <a:cs typeface="Arial"/>
              <a:sym typeface="Arial"/>
            </a:endParaRPr>
          </a:p>
        </p:txBody>
      </p:sp>
      <p:sp>
        <p:nvSpPr>
          <p:cNvPr id="1649" name="Google Shape;1649;p77"/>
          <p:cNvSpPr txBox="1"/>
          <p:nvPr/>
        </p:nvSpPr>
        <p:spPr>
          <a:xfrm>
            <a:off x="2817953" y="4652295"/>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
        <p:nvSpPr>
          <p:cNvPr id="1650" name="Google Shape;1650;p77"/>
          <p:cNvSpPr/>
          <p:nvPr/>
        </p:nvSpPr>
        <p:spPr>
          <a:xfrm>
            <a:off x="1162305" y="31193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651" name="Google Shape;1651;p77"/>
          <p:cNvPicPr preferRelativeResize="0"/>
          <p:nvPr/>
        </p:nvPicPr>
        <p:blipFill rotWithShape="1">
          <a:blip r:embed="rId7">
            <a:alphaModFix/>
          </a:blip>
          <a:srcRect b="0" l="0" r="0" t="0"/>
          <a:stretch/>
        </p:blipFill>
        <p:spPr>
          <a:xfrm>
            <a:off x="1442871" y="3374214"/>
            <a:ext cx="559207" cy="576153"/>
          </a:xfrm>
          <a:prstGeom prst="rect">
            <a:avLst/>
          </a:prstGeom>
          <a:noFill/>
          <a:ln>
            <a:noFill/>
          </a:ln>
        </p:spPr>
      </p:pic>
      <p:sp>
        <p:nvSpPr>
          <p:cNvPr id="1652" name="Google Shape;1652;p77"/>
          <p:cNvSpPr/>
          <p:nvPr/>
        </p:nvSpPr>
        <p:spPr>
          <a:xfrm>
            <a:off x="1608250" y="187763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653" name="Google Shape;1653;p77"/>
          <p:cNvGrpSpPr/>
          <p:nvPr/>
        </p:nvGrpSpPr>
        <p:grpSpPr>
          <a:xfrm>
            <a:off x="1919649" y="2164228"/>
            <a:ext cx="546883" cy="468541"/>
            <a:chOff x="2589132" y="899362"/>
            <a:chExt cx="546883" cy="468541"/>
          </a:xfrm>
        </p:grpSpPr>
        <p:cxnSp>
          <p:nvCxnSpPr>
            <p:cNvPr id="1654" name="Google Shape;1654;p77"/>
            <p:cNvCxnSpPr/>
            <p:nvPr/>
          </p:nvCxnSpPr>
          <p:spPr>
            <a:xfrm flipH="1" rot="-5400000">
              <a:off x="2589132" y="899362"/>
              <a:ext cx="454024" cy="454024"/>
            </a:xfrm>
            <a:prstGeom prst="bentConnector3">
              <a:avLst>
                <a:gd fmla="val -178240" name="adj1"/>
              </a:avLst>
            </a:prstGeom>
            <a:noFill/>
            <a:ln cap="flat" cmpd="sng" w="19050">
              <a:solidFill>
                <a:schemeClr val="dk1"/>
              </a:solidFill>
              <a:prstDash val="solid"/>
              <a:miter lim="800000"/>
              <a:headEnd len="med" w="med" type="triangle"/>
              <a:tailEnd len="med" w="med" type="triangle"/>
            </a:ln>
          </p:spPr>
        </p:cxnSp>
        <p:sp>
          <p:nvSpPr>
            <p:cNvPr id="1655" name="Google Shape;1655;p77"/>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656" name="Google Shape;1656;p77"/>
            <p:cNvCxnSpPr/>
            <p:nvPr/>
          </p:nvCxnSpPr>
          <p:spPr>
            <a:xfrm flipH="1" rot="-5400000">
              <a:off x="2652367" y="913879"/>
              <a:ext cx="454024" cy="454024"/>
            </a:xfrm>
            <a:prstGeom prst="bentConnector3">
              <a:avLst>
                <a:gd fmla="val -274744" name="adj1"/>
              </a:avLst>
            </a:prstGeom>
            <a:noFill/>
            <a:ln cap="flat" cmpd="sng" w="19050">
              <a:solidFill>
                <a:schemeClr val="dk1"/>
              </a:solidFill>
              <a:prstDash val="solid"/>
              <a:miter lim="800000"/>
              <a:headEnd len="med" w="med" type="triangle"/>
              <a:tailEnd len="med" w="med" type="triangle"/>
            </a:ln>
          </p:spPr>
        </p:cxnSp>
      </p:grpSp>
      <p:sp>
        <p:nvSpPr>
          <p:cNvPr id="1657" name="Google Shape;1657;p77"/>
          <p:cNvSpPr/>
          <p:nvPr/>
        </p:nvSpPr>
        <p:spPr>
          <a:xfrm>
            <a:off x="7756679" y="2229152"/>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durability &amp; fungus resistance</a:t>
            </a:r>
            <a:endParaRPr/>
          </a:p>
        </p:txBody>
      </p:sp>
      <p:sp>
        <p:nvSpPr>
          <p:cNvPr id="1658" name="Google Shape;1658;p77"/>
          <p:cNvSpPr/>
          <p:nvPr/>
        </p:nvSpPr>
        <p:spPr>
          <a:xfrm>
            <a:off x="6777010" y="191517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1659" name="Google Shape;1659;p77"/>
          <p:cNvPicPr preferRelativeResize="0"/>
          <p:nvPr/>
        </p:nvPicPr>
        <p:blipFill rotWithShape="1">
          <a:blip r:embed="rId8">
            <a:alphaModFix/>
          </a:blip>
          <a:srcRect b="0" l="0" r="0" t="0"/>
          <a:stretch/>
        </p:blipFill>
        <p:spPr>
          <a:xfrm>
            <a:off x="7051428" y="2146895"/>
            <a:ext cx="546538" cy="622410"/>
          </a:xfrm>
          <a:prstGeom prst="rect">
            <a:avLst/>
          </a:prstGeom>
          <a:noFill/>
          <a:ln>
            <a:noFill/>
          </a:ln>
        </p:spPr>
      </p:pic>
      <p:pic>
        <p:nvPicPr>
          <p:cNvPr id="1660" name="Google Shape;1660;p77"/>
          <p:cNvPicPr preferRelativeResize="0"/>
          <p:nvPr/>
        </p:nvPicPr>
        <p:blipFill rotWithShape="1">
          <a:blip r:embed="rId9">
            <a:alphaModFix/>
          </a:blip>
          <a:srcRect b="0" l="0" r="0" t="0"/>
          <a:stretch/>
        </p:blipFill>
        <p:spPr>
          <a:xfrm>
            <a:off x="3861980" y="272379"/>
            <a:ext cx="452686" cy="564248"/>
          </a:xfrm>
          <a:prstGeom prst="rect">
            <a:avLst/>
          </a:prstGeom>
          <a:noFill/>
          <a:ln>
            <a:noFill/>
          </a:ln>
        </p:spPr>
      </p:pic>
      <p:grpSp>
        <p:nvGrpSpPr>
          <p:cNvPr id="1661" name="Google Shape;1661;p77"/>
          <p:cNvGrpSpPr/>
          <p:nvPr/>
        </p:nvGrpSpPr>
        <p:grpSpPr>
          <a:xfrm>
            <a:off x="6086836" y="817841"/>
            <a:ext cx="1095375" cy="1085850"/>
            <a:chOff x="6086836" y="817841"/>
            <a:chExt cx="1095375" cy="1085850"/>
          </a:xfrm>
        </p:grpSpPr>
        <p:sp>
          <p:nvSpPr>
            <p:cNvPr id="1662" name="Google Shape;1662;p77"/>
            <p:cNvSpPr/>
            <p:nvPr/>
          </p:nvSpPr>
          <p:spPr>
            <a:xfrm>
              <a:off x="6086836" y="81784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63" name="Google Shape;1663;p77"/>
            <p:cNvSpPr/>
            <p:nvPr/>
          </p:nvSpPr>
          <p:spPr>
            <a:xfrm>
              <a:off x="6356640" y="1073804"/>
              <a:ext cx="550674" cy="550674"/>
            </a:xfrm>
            <a:prstGeom prst="ellipse">
              <a:avLst/>
            </a:prstGeom>
            <a:noFill/>
            <a:ln cap="flat" cmpd="sng" w="15875">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664" name="Google Shape;1664;p77"/>
            <p:cNvSpPr/>
            <p:nvPr/>
          </p:nvSpPr>
          <p:spPr>
            <a:xfrm>
              <a:off x="6575322" y="1237411"/>
              <a:ext cx="113310" cy="123825"/>
            </a:xfrm>
            <a:prstGeom prst="ellipse">
              <a:avLst/>
            </a:prstGeom>
            <a:no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cxnSp>
          <p:nvCxnSpPr>
            <p:cNvPr id="1665" name="Google Shape;1665;p77"/>
            <p:cNvCxnSpPr/>
            <p:nvPr/>
          </p:nvCxnSpPr>
          <p:spPr>
            <a:xfrm>
              <a:off x="6631977" y="1158634"/>
              <a:ext cx="0" cy="58185"/>
            </a:xfrm>
            <a:prstGeom prst="straightConnector1">
              <a:avLst/>
            </a:prstGeom>
            <a:noFill/>
            <a:ln cap="flat" cmpd="sng" w="9525">
              <a:solidFill>
                <a:schemeClr val="dk1"/>
              </a:solidFill>
              <a:prstDash val="solid"/>
              <a:miter lim="800000"/>
              <a:headEnd len="sm" w="sm" type="none"/>
              <a:tailEnd len="sm" w="sm" type="none"/>
            </a:ln>
          </p:spPr>
        </p:cxnSp>
        <p:cxnSp>
          <p:nvCxnSpPr>
            <p:cNvPr id="1666" name="Google Shape;1666;p77"/>
            <p:cNvCxnSpPr/>
            <p:nvPr/>
          </p:nvCxnSpPr>
          <p:spPr>
            <a:xfrm>
              <a:off x="6631977" y="1380090"/>
              <a:ext cx="0" cy="58185"/>
            </a:xfrm>
            <a:prstGeom prst="straightConnector1">
              <a:avLst/>
            </a:prstGeom>
            <a:noFill/>
            <a:ln cap="flat" cmpd="sng" w="9525">
              <a:solidFill>
                <a:schemeClr val="dk1"/>
              </a:solidFill>
              <a:prstDash val="solid"/>
              <a:miter lim="800000"/>
              <a:headEnd len="sm" w="sm" type="none"/>
              <a:tailEnd len="sm" w="sm" type="none"/>
            </a:ln>
          </p:spPr>
        </p:cxnSp>
        <p:cxnSp>
          <p:nvCxnSpPr>
            <p:cNvPr id="1667" name="Google Shape;1667;p77"/>
            <p:cNvCxnSpPr/>
            <p:nvPr/>
          </p:nvCxnSpPr>
          <p:spPr>
            <a:xfrm rot="10800000">
              <a:off x="6705796" y="1299323"/>
              <a:ext cx="49810" cy="0"/>
            </a:xfrm>
            <a:prstGeom prst="straightConnector1">
              <a:avLst/>
            </a:prstGeom>
            <a:noFill/>
            <a:ln cap="flat" cmpd="sng" w="9525">
              <a:solidFill>
                <a:schemeClr val="dk1"/>
              </a:solidFill>
              <a:prstDash val="solid"/>
              <a:miter lim="800000"/>
              <a:headEnd len="sm" w="sm" type="none"/>
              <a:tailEnd len="sm" w="sm" type="none"/>
            </a:ln>
          </p:spPr>
        </p:cxnSp>
        <p:cxnSp>
          <p:nvCxnSpPr>
            <p:cNvPr id="1668" name="Google Shape;1668;p77"/>
            <p:cNvCxnSpPr/>
            <p:nvPr/>
          </p:nvCxnSpPr>
          <p:spPr>
            <a:xfrm rot="10800000">
              <a:off x="6504373" y="1299323"/>
              <a:ext cx="49810" cy="0"/>
            </a:xfrm>
            <a:prstGeom prst="straightConnector1">
              <a:avLst/>
            </a:prstGeom>
            <a:noFill/>
            <a:ln cap="flat" cmpd="sng" w="9525">
              <a:solidFill>
                <a:schemeClr val="dk1"/>
              </a:solidFill>
              <a:prstDash val="solid"/>
              <a:miter lim="800000"/>
              <a:headEnd len="sm" w="sm" type="none"/>
              <a:tailEnd len="sm" w="sm" type="none"/>
            </a:ln>
          </p:spPr>
        </p:cxnSp>
        <p:cxnSp>
          <p:nvCxnSpPr>
            <p:cNvPr id="1669" name="Google Shape;1669;p77"/>
            <p:cNvCxnSpPr/>
            <p:nvPr/>
          </p:nvCxnSpPr>
          <p:spPr>
            <a:xfrm rot="10800000">
              <a:off x="6678583" y="1366064"/>
              <a:ext cx="52118" cy="55519"/>
            </a:xfrm>
            <a:prstGeom prst="straightConnector1">
              <a:avLst/>
            </a:prstGeom>
            <a:noFill/>
            <a:ln cap="flat" cmpd="sng" w="9525">
              <a:solidFill>
                <a:schemeClr val="dk1"/>
              </a:solidFill>
              <a:prstDash val="solid"/>
              <a:miter lim="800000"/>
              <a:headEnd len="sm" w="sm" type="none"/>
              <a:tailEnd len="sm" w="sm" type="none"/>
            </a:ln>
          </p:spPr>
        </p:cxnSp>
        <p:cxnSp>
          <p:nvCxnSpPr>
            <p:cNvPr id="1670" name="Google Shape;1670;p77"/>
            <p:cNvCxnSpPr/>
            <p:nvPr/>
          </p:nvCxnSpPr>
          <p:spPr>
            <a:xfrm rot="10800000">
              <a:off x="6529278" y="1200173"/>
              <a:ext cx="46044" cy="43101"/>
            </a:xfrm>
            <a:prstGeom prst="straightConnector1">
              <a:avLst/>
            </a:prstGeom>
            <a:noFill/>
            <a:ln cap="flat" cmpd="sng" w="9525">
              <a:solidFill>
                <a:schemeClr val="dk1"/>
              </a:solidFill>
              <a:prstDash val="solid"/>
              <a:miter lim="800000"/>
              <a:headEnd len="sm" w="sm" type="none"/>
              <a:tailEnd len="sm" w="sm" type="none"/>
            </a:ln>
          </p:spPr>
        </p:cxnSp>
        <p:cxnSp>
          <p:nvCxnSpPr>
            <p:cNvPr id="1671" name="Google Shape;1671;p77"/>
            <p:cNvCxnSpPr/>
            <p:nvPr/>
          </p:nvCxnSpPr>
          <p:spPr>
            <a:xfrm flipH="1" rot="10800000">
              <a:off x="6529278" y="1359781"/>
              <a:ext cx="46044" cy="38693"/>
            </a:xfrm>
            <a:prstGeom prst="straightConnector1">
              <a:avLst/>
            </a:prstGeom>
            <a:noFill/>
            <a:ln cap="flat" cmpd="sng" w="9525">
              <a:solidFill>
                <a:schemeClr val="dk1"/>
              </a:solidFill>
              <a:prstDash val="solid"/>
              <a:miter lim="800000"/>
              <a:headEnd len="sm" w="sm" type="none"/>
              <a:tailEnd len="sm" w="sm" type="none"/>
            </a:ln>
          </p:spPr>
        </p:cxnSp>
        <p:cxnSp>
          <p:nvCxnSpPr>
            <p:cNvPr id="1672" name="Google Shape;1672;p77"/>
            <p:cNvCxnSpPr/>
            <p:nvPr/>
          </p:nvCxnSpPr>
          <p:spPr>
            <a:xfrm flipH="1" rot="10800000">
              <a:off x="6681013" y="1195526"/>
              <a:ext cx="50933" cy="37057"/>
            </a:xfrm>
            <a:prstGeom prst="straightConnector1">
              <a:avLst/>
            </a:prstGeom>
            <a:noFill/>
            <a:ln cap="flat" cmpd="sng" w="9525">
              <a:solidFill>
                <a:schemeClr val="dk1"/>
              </a:solidFill>
              <a:prstDash val="solid"/>
              <a:miter lim="800000"/>
              <a:headEnd len="sm" w="sm" type="none"/>
              <a:tailEnd len="sm" w="sm" type="none"/>
            </a:ln>
          </p:spPr>
        </p:cxnSp>
        <p:cxnSp>
          <p:nvCxnSpPr>
            <p:cNvPr id="1673" name="Google Shape;1673;p77"/>
            <p:cNvCxnSpPr/>
            <p:nvPr/>
          </p:nvCxnSpPr>
          <p:spPr>
            <a:xfrm>
              <a:off x="6519159" y="1501220"/>
              <a:ext cx="225636" cy="0"/>
            </a:xfrm>
            <a:prstGeom prst="straightConnector1">
              <a:avLst/>
            </a:prstGeom>
            <a:noFill/>
            <a:ln cap="flat" cmpd="sng" w="9525">
              <a:solidFill>
                <a:schemeClr val="dk1"/>
              </a:solidFill>
              <a:prstDash val="solid"/>
              <a:miter lim="800000"/>
              <a:headEnd len="sm" w="sm" type="none"/>
              <a:tailEnd len="sm" w="sm" type="none"/>
            </a:ln>
          </p:spPr>
        </p:cxnSp>
      </p:gr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8" name="Shape 1678"/>
        <p:cNvGrpSpPr/>
        <p:nvPr/>
      </p:nvGrpSpPr>
      <p:grpSpPr>
        <a:xfrm>
          <a:off x="0" y="0"/>
          <a:ext cx="0" cy="0"/>
          <a:chOff x="0" y="0"/>
          <a:chExt cx="0" cy="0"/>
        </a:xfrm>
      </p:grpSpPr>
      <p:pic>
        <p:nvPicPr>
          <p:cNvPr descr="Team working together on project" id="1679" name="Google Shape;1679;p78"/>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1680" name="Google Shape;1680;p78"/>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Problem Statement</a:t>
            </a:r>
            <a:endParaRPr/>
          </a:p>
        </p:txBody>
      </p:sp>
      <p:sp>
        <p:nvSpPr>
          <p:cNvPr id="1681" name="Google Shape;1681;p78"/>
          <p:cNvSpPr/>
          <p:nvPr/>
        </p:nvSpPr>
        <p:spPr>
          <a:xfrm>
            <a:off x="1971675" y="552450"/>
            <a:ext cx="3419475" cy="4600575"/>
          </a:xfrm>
          <a:custGeom>
            <a:rect b="b" l="l" r="r" t="t"/>
            <a:pathLst>
              <a:path extrusionOk="0" h="4600575" w="3419475">
                <a:moveTo>
                  <a:pt x="247650" y="3667125"/>
                </a:moveTo>
                <a:lnTo>
                  <a:pt x="0" y="1933575"/>
                </a:lnTo>
                <a:lnTo>
                  <a:pt x="438150" y="1752600"/>
                </a:lnTo>
                <a:lnTo>
                  <a:pt x="771525" y="1362075"/>
                </a:lnTo>
                <a:lnTo>
                  <a:pt x="523875" y="990600"/>
                </a:lnTo>
                <a:lnTo>
                  <a:pt x="504825" y="361950"/>
                </a:lnTo>
                <a:lnTo>
                  <a:pt x="723900" y="66675"/>
                </a:lnTo>
                <a:lnTo>
                  <a:pt x="1323975" y="0"/>
                </a:lnTo>
                <a:lnTo>
                  <a:pt x="1895475" y="104775"/>
                </a:lnTo>
                <a:lnTo>
                  <a:pt x="1676400" y="561975"/>
                </a:lnTo>
                <a:lnTo>
                  <a:pt x="1819275" y="752475"/>
                </a:lnTo>
                <a:lnTo>
                  <a:pt x="1838325" y="933450"/>
                </a:lnTo>
                <a:lnTo>
                  <a:pt x="1933575" y="1133475"/>
                </a:lnTo>
                <a:lnTo>
                  <a:pt x="1857375" y="1362075"/>
                </a:lnTo>
                <a:lnTo>
                  <a:pt x="1619250" y="1524000"/>
                </a:lnTo>
                <a:lnTo>
                  <a:pt x="1962150" y="1743075"/>
                </a:lnTo>
                <a:lnTo>
                  <a:pt x="2209800" y="2228850"/>
                </a:lnTo>
                <a:lnTo>
                  <a:pt x="2314575" y="2981325"/>
                </a:lnTo>
                <a:lnTo>
                  <a:pt x="2381250" y="3171825"/>
                </a:lnTo>
                <a:lnTo>
                  <a:pt x="2543175" y="3143250"/>
                </a:lnTo>
                <a:lnTo>
                  <a:pt x="3057525" y="3114675"/>
                </a:lnTo>
                <a:lnTo>
                  <a:pt x="3143250" y="3400425"/>
                </a:lnTo>
                <a:lnTo>
                  <a:pt x="3276600" y="3543300"/>
                </a:lnTo>
                <a:lnTo>
                  <a:pt x="3390900" y="4067175"/>
                </a:lnTo>
                <a:lnTo>
                  <a:pt x="3419475" y="4381500"/>
                </a:lnTo>
                <a:lnTo>
                  <a:pt x="3305175" y="4591050"/>
                </a:lnTo>
                <a:lnTo>
                  <a:pt x="2800350" y="4600575"/>
                </a:lnTo>
                <a:lnTo>
                  <a:pt x="628650" y="4572000"/>
                </a:lnTo>
                <a:lnTo>
                  <a:pt x="390525" y="4248150"/>
                </a:lnTo>
                <a:lnTo>
                  <a:pt x="228600" y="3914775"/>
                </a:lnTo>
                <a:lnTo>
                  <a:pt x="38100" y="3257550"/>
                </a:lnTo>
                <a:lnTo>
                  <a:pt x="57150" y="2305050"/>
                </a:lnTo>
                <a:lnTo>
                  <a:pt x="28575" y="2190750"/>
                </a:lnTo>
              </a:path>
            </a:pathLst>
          </a:custGeom>
          <a:noFill/>
          <a:ln cap="flat" cmpd="sng" w="73025">
            <a:solidFill>
              <a:srgbClr val="FF0000"/>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6" name="Shape 1686"/>
        <p:cNvGrpSpPr/>
        <p:nvPr/>
      </p:nvGrpSpPr>
      <p:grpSpPr>
        <a:xfrm>
          <a:off x="0" y="0"/>
          <a:ext cx="0" cy="0"/>
          <a:chOff x="0" y="0"/>
          <a:chExt cx="0" cy="0"/>
        </a:xfrm>
      </p:grpSpPr>
      <p:pic>
        <p:nvPicPr>
          <p:cNvPr id="1687" name="Google Shape;1687;p79"/>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1688" name="Google Shape;1688;p79"/>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689" name="Google Shape;1689;p79"/>
          <p:cNvSpPr txBox="1"/>
          <p:nvPr/>
        </p:nvSpPr>
        <p:spPr>
          <a:xfrm>
            <a:off x="271463" y="904148"/>
            <a:ext cx="3004474"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Aura Gloss</a:t>
            </a:r>
            <a:endParaRPr/>
          </a:p>
        </p:txBody>
      </p:sp>
      <p:pic>
        <p:nvPicPr>
          <p:cNvPr descr="A diamond logo with blue text&#10;&#10;Description automatically generated" id="1690" name="Google Shape;1690;p79"/>
          <p:cNvPicPr preferRelativeResize="0"/>
          <p:nvPr/>
        </p:nvPicPr>
        <p:blipFill rotWithShape="1">
          <a:blip r:embed="rId4">
            <a:alphaModFix/>
          </a:blip>
          <a:srcRect b="0" l="0" r="0" t="0"/>
          <a:stretch/>
        </p:blipFill>
        <p:spPr>
          <a:xfrm>
            <a:off x="4010951" y="1088403"/>
            <a:ext cx="1122095" cy="1144362"/>
          </a:xfrm>
          <a:prstGeom prst="rect">
            <a:avLst/>
          </a:prstGeom>
          <a:noFill/>
          <a:ln>
            <a:noFill/>
          </a:ln>
        </p:spPr>
      </p:pic>
      <p:pic>
        <p:nvPicPr>
          <p:cNvPr descr="A picture containing logo&#10;&#10;Description automatically generated" id="1691" name="Google Shape;1691;p79"/>
          <p:cNvPicPr preferRelativeResize="0"/>
          <p:nvPr/>
        </p:nvPicPr>
        <p:blipFill rotWithShape="1">
          <a:blip r:embed="rId5">
            <a:alphaModFix/>
          </a:blip>
          <a:srcRect b="4520" l="16701" r="17774" t="6969"/>
          <a:stretch/>
        </p:blipFill>
        <p:spPr>
          <a:xfrm>
            <a:off x="1629061" y="2284188"/>
            <a:ext cx="1787239" cy="2365207"/>
          </a:xfrm>
          <a:prstGeom prst="rect">
            <a:avLst/>
          </a:prstGeom>
          <a:noFill/>
          <a:ln>
            <a:noFill/>
          </a:ln>
          <a:effectLst>
            <a:outerShdw blurRad="76200" kx="1200000" rotWithShape="0" algn="br" sy="23000">
              <a:srgbClr val="000000">
                <a:alpha val="41960"/>
              </a:srgbClr>
            </a:outerShdw>
          </a:effectLst>
        </p:spPr>
      </p:pic>
      <p:pic>
        <p:nvPicPr>
          <p:cNvPr id="1692" name="Google Shape;1692;p79"/>
          <p:cNvPicPr preferRelativeResize="0"/>
          <p:nvPr/>
        </p:nvPicPr>
        <p:blipFill rotWithShape="1">
          <a:blip r:embed="rId6">
            <a:alphaModFix/>
          </a:blip>
          <a:srcRect b="25700" l="-1" r="-5284" t="0"/>
          <a:stretch/>
        </p:blipFill>
        <p:spPr>
          <a:xfrm>
            <a:off x="4156176" y="2358276"/>
            <a:ext cx="831646" cy="750798"/>
          </a:xfrm>
          <a:prstGeom prst="rect">
            <a:avLst/>
          </a:prstGeom>
          <a:noFill/>
          <a:ln>
            <a:noFill/>
          </a:ln>
        </p:spPr>
      </p:pic>
      <p:pic>
        <p:nvPicPr>
          <p:cNvPr id="1693" name="Google Shape;1693;p79"/>
          <p:cNvPicPr preferRelativeResize="0"/>
          <p:nvPr/>
        </p:nvPicPr>
        <p:blipFill rotWithShape="1">
          <a:blip r:embed="rId7">
            <a:alphaModFix/>
          </a:blip>
          <a:srcRect b="0" l="0" r="0" t="0"/>
          <a:stretch/>
        </p:blipFill>
        <p:spPr>
          <a:xfrm>
            <a:off x="5727698" y="-125492"/>
            <a:ext cx="4091925" cy="5268992"/>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8"/>
          <p:cNvPicPr preferRelativeResize="0"/>
          <p:nvPr/>
        </p:nvPicPr>
        <p:blipFill rotWithShape="1">
          <a:blip r:embed="rId3">
            <a:alphaModFix/>
          </a:blip>
          <a:srcRect b="0" l="0" r="0" t="0"/>
          <a:stretch/>
        </p:blipFill>
        <p:spPr>
          <a:xfrm>
            <a:off x="0" y="5832"/>
            <a:ext cx="9144000" cy="5131837"/>
          </a:xfrm>
          <a:prstGeom prst="rect">
            <a:avLst/>
          </a:prstGeom>
          <a:noFill/>
          <a:ln>
            <a:noFill/>
          </a:ln>
        </p:spPr>
      </p:pic>
      <p:sp>
        <p:nvSpPr>
          <p:cNvPr id="562" name="Google Shape;562;p8"/>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Problem Statement:</a:t>
            </a:r>
            <a:endParaRPr/>
          </a:p>
        </p:txBody>
      </p:sp>
      <p:pic>
        <p:nvPicPr>
          <p:cNvPr id="563" name="Google Shape;563;p8"/>
          <p:cNvPicPr preferRelativeResize="0"/>
          <p:nvPr/>
        </p:nvPicPr>
        <p:blipFill rotWithShape="1">
          <a:blip r:embed="rId4">
            <a:alphaModFix/>
          </a:blip>
          <a:srcRect b="0" l="0" r="0" t="0"/>
          <a:stretch/>
        </p:blipFill>
        <p:spPr>
          <a:xfrm>
            <a:off x="1" y="942974"/>
            <a:ext cx="4637013" cy="3975621"/>
          </a:xfrm>
          <a:prstGeom prst="rect">
            <a:avLst/>
          </a:prstGeom>
          <a:noFill/>
          <a:ln>
            <a:noFill/>
          </a:ln>
        </p:spPr>
      </p:pic>
      <p:sp>
        <p:nvSpPr>
          <p:cNvPr id="564" name="Google Shape;564;p8"/>
          <p:cNvSpPr/>
          <p:nvPr/>
        </p:nvSpPr>
        <p:spPr>
          <a:xfrm>
            <a:off x="2857500" y="508517"/>
            <a:ext cx="1714500" cy="872609"/>
          </a:xfrm>
          <a:prstGeom prst="cloudCallout">
            <a:avLst>
              <a:gd fmla="val -63055" name="adj1"/>
              <a:gd fmla="val 66866" name="adj2"/>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Click this thought bubble to see Ahmad’s thought.</a:t>
            </a:r>
            <a:endParaRPr/>
          </a:p>
        </p:txBody>
      </p:sp>
      <p:grpSp>
        <p:nvGrpSpPr>
          <p:cNvPr id="565" name="Google Shape;565;p8"/>
          <p:cNvGrpSpPr/>
          <p:nvPr/>
        </p:nvGrpSpPr>
        <p:grpSpPr>
          <a:xfrm>
            <a:off x="8143999" y="3057786"/>
            <a:ext cx="1000000" cy="2085714"/>
            <a:chOff x="8144000" y="3981938"/>
            <a:chExt cx="1000000" cy="2085714"/>
          </a:xfrm>
        </p:grpSpPr>
        <p:pic>
          <p:nvPicPr>
            <p:cNvPr id="566" name="Google Shape;566;p8"/>
            <p:cNvPicPr preferRelativeResize="0"/>
            <p:nvPr/>
          </p:nvPicPr>
          <p:blipFill rotWithShape="1">
            <a:blip r:embed="rId5">
              <a:alphaModFix/>
            </a:blip>
            <a:srcRect b="0" l="0" r="0" t="0"/>
            <a:stretch/>
          </p:blipFill>
          <p:spPr>
            <a:xfrm>
              <a:off x="8144000" y="3981938"/>
              <a:ext cx="1000000" cy="2085714"/>
            </a:xfrm>
            <a:prstGeom prst="rect">
              <a:avLst/>
            </a:prstGeom>
            <a:noFill/>
            <a:ln>
              <a:noFill/>
            </a:ln>
          </p:spPr>
        </p:pic>
        <p:sp>
          <p:nvSpPr>
            <p:cNvPr id="567" name="Google Shape;567;p8"/>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
        <p:nvSpPr>
          <p:cNvPr id="568" name="Google Shape;568;p8"/>
          <p:cNvSpPr txBox="1"/>
          <p:nvPr/>
        </p:nvSpPr>
        <p:spPr>
          <a:xfrm>
            <a:off x="271464" y="4595429"/>
            <a:ext cx="6373090" cy="523220"/>
          </a:xfrm>
          <a:prstGeom prst="rect">
            <a:avLst/>
          </a:prstGeom>
          <a:noFill/>
          <a:ln>
            <a:noFill/>
          </a:ln>
        </p:spPr>
        <p:txBody>
          <a:bodyPr anchorCtr="0" anchor="t" bIns="45700" lIns="91425" spcFirstLastPara="1" rIns="91425" wrap="square" tIns="45700">
            <a:spAutoFit/>
          </a:bodyPr>
          <a:lstStyle/>
          <a:p>
            <a:pPr indent="0" lvl="0" marL="0" marR="0" rtl="0" algn="l">
              <a:lnSpc>
                <a:spcPct val="100000"/>
              </a:lnSpc>
              <a:spcBef>
                <a:spcPts val="0"/>
              </a:spcBef>
              <a:spcAft>
                <a:spcPts val="0"/>
              </a:spcAft>
              <a:buClr>
                <a:schemeClr val="dk1"/>
              </a:buClr>
              <a:buSzPts val="1400"/>
              <a:buFont typeface="Arial"/>
              <a:buNone/>
            </a:pPr>
            <a:r>
              <a:rPr b="0" i="1" lang="en-IN" sz="1400">
                <a:solidFill>
                  <a:schemeClr val="dk1"/>
                </a:solidFill>
                <a:latin typeface="Arial"/>
                <a:ea typeface="Arial"/>
                <a:cs typeface="Arial"/>
                <a:sym typeface="Arial"/>
              </a:rPr>
              <a:t>Click on Ahmad to understand what he is thinking.</a:t>
            </a:r>
            <a:endParaRPr/>
          </a:p>
          <a:p>
            <a:pPr indent="0" lvl="0" marL="0" marR="0" rtl="0" algn="l">
              <a:lnSpc>
                <a:spcPct val="100000"/>
              </a:lnSpc>
              <a:spcBef>
                <a:spcPts val="0"/>
              </a:spcBef>
              <a:spcAft>
                <a:spcPts val="0"/>
              </a:spcAft>
              <a:buClr>
                <a:schemeClr val="dk1"/>
              </a:buClr>
              <a:buSzPts val="1400"/>
              <a:buFont typeface="Arial"/>
              <a:buNone/>
            </a:pPr>
            <a:r>
              <a:t/>
            </a:r>
            <a:endParaRPr b="0" i="1" sz="1400">
              <a:solidFill>
                <a:schemeClr val="dk1"/>
              </a:solidFill>
              <a:latin typeface="Arial"/>
              <a:ea typeface="Arial"/>
              <a:cs typeface="Arial"/>
              <a:sym typeface="Arial"/>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8" name="Shape 1698"/>
        <p:cNvGrpSpPr/>
        <p:nvPr/>
      </p:nvGrpSpPr>
      <p:grpSpPr>
        <a:xfrm>
          <a:off x="0" y="0"/>
          <a:ext cx="0" cy="0"/>
          <a:chOff x="0" y="0"/>
          <a:chExt cx="0" cy="0"/>
        </a:xfrm>
      </p:grpSpPr>
      <p:pic>
        <p:nvPicPr>
          <p:cNvPr id="1699" name="Google Shape;1699;p80"/>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pic>
        <p:nvPicPr>
          <p:cNvPr id="1700" name="Google Shape;1700;p80"/>
          <p:cNvPicPr preferRelativeResize="0"/>
          <p:nvPr/>
        </p:nvPicPr>
        <p:blipFill rotWithShape="1">
          <a:blip r:embed="rId4">
            <a:alphaModFix/>
          </a:blip>
          <a:srcRect b="0" l="18015" r="1625" t="0"/>
          <a:stretch/>
        </p:blipFill>
        <p:spPr>
          <a:xfrm>
            <a:off x="3124983" y="1547484"/>
            <a:ext cx="2964028" cy="3215452"/>
          </a:xfrm>
          <a:prstGeom prst="rect">
            <a:avLst/>
          </a:prstGeom>
          <a:noFill/>
          <a:ln>
            <a:noFill/>
          </a:ln>
          <a:effectLst>
            <a:outerShdw blurRad="76200" kx="1200000" rotWithShape="0" algn="br" sy="23000">
              <a:srgbClr val="000000">
                <a:alpha val="41960"/>
              </a:srgbClr>
            </a:outerShdw>
          </a:effectLst>
        </p:spPr>
      </p:pic>
      <p:sp>
        <p:nvSpPr>
          <p:cNvPr id="1701" name="Google Shape;1701;p80"/>
          <p:cNvSpPr txBox="1"/>
          <p:nvPr/>
        </p:nvSpPr>
        <p:spPr>
          <a:xfrm>
            <a:off x="160528" y="186356"/>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1702" name="Google Shape;1702;p80"/>
          <p:cNvSpPr/>
          <p:nvPr/>
        </p:nvSpPr>
        <p:spPr>
          <a:xfrm>
            <a:off x="2586788" y="231138"/>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sp>
        <p:nvSpPr>
          <p:cNvPr id="1703" name="Google Shape;1703;p80"/>
          <p:cNvSpPr/>
          <p:nvPr/>
        </p:nvSpPr>
        <p:spPr>
          <a:xfrm>
            <a:off x="2019" y="3398516"/>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High</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 Gloss</a:t>
            </a:r>
            <a:endParaRPr/>
          </a:p>
        </p:txBody>
      </p:sp>
      <p:sp>
        <p:nvSpPr>
          <p:cNvPr id="1704" name="Google Shape;1704;p80"/>
          <p:cNvSpPr/>
          <p:nvPr/>
        </p:nvSpPr>
        <p:spPr>
          <a:xfrm>
            <a:off x="598475" y="224433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10-12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705" name="Google Shape;1705;p80"/>
          <p:cNvSpPr/>
          <p:nvPr/>
        </p:nvSpPr>
        <p:spPr>
          <a:xfrm>
            <a:off x="3522131" y="11578"/>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06" name="Google Shape;1706;p80"/>
          <p:cNvSpPr/>
          <p:nvPr/>
        </p:nvSpPr>
        <p:spPr>
          <a:xfrm>
            <a:off x="7051428" y="1097428"/>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Low VOC</a:t>
            </a:r>
            <a:endParaRPr/>
          </a:p>
        </p:txBody>
      </p:sp>
      <p:sp>
        <p:nvSpPr>
          <p:cNvPr id="1707" name="Google Shape;1707;p80"/>
          <p:cNvSpPr/>
          <p:nvPr/>
        </p:nvSpPr>
        <p:spPr>
          <a:xfrm>
            <a:off x="5903389" y="238846"/>
            <a:ext cx="1278822" cy="48475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900">
                <a:solidFill>
                  <a:schemeClr val="lt1"/>
                </a:solidFill>
                <a:latin typeface="Arial"/>
                <a:ea typeface="Arial"/>
                <a:cs typeface="Arial"/>
                <a:sym typeface="Arial"/>
              </a:rPr>
              <a:t>Ready mix – 43 colours. Tinting up to 2000 colours</a:t>
            </a:r>
            <a:endParaRPr/>
          </a:p>
        </p:txBody>
      </p:sp>
      <p:sp>
        <p:nvSpPr>
          <p:cNvPr id="1708" name="Google Shape;1708;p80"/>
          <p:cNvSpPr/>
          <p:nvPr/>
        </p:nvSpPr>
        <p:spPr>
          <a:xfrm>
            <a:off x="4901032" y="33352"/>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709" name="Google Shape;1709;p80"/>
          <p:cNvPicPr preferRelativeResize="0"/>
          <p:nvPr/>
        </p:nvPicPr>
        <p:blipFill rotWithShape="1">
          <a:blip r:embed="rId5">
            <a:alphaModFix/>
          </a:blip>
          <a:srcRect b="0" l="0" r="0" t="0"/>
          <a:stretch/>
        </p:blipFill>
        <p:spPr>
          <a:xfrm>
            <a:off x="5221142" y="287189"/>
            <a:ext cx="570350" cy="570350"/>
          </a:xfrm>
          <a:prstGeom prst="rect">
            <a:avLst/>
          </a:prstGeom>
          <a:noFill/>
          <a:ln>
            <a:noFill/>
          </a:ln>
        </p:spPr>
      </p:pic>
      <p:sp>
        <p:nvSpPr>
          <p:cNvPr id="1710" name="Google Shape;1710;p80"/>
          <p:cNvSpPr/>
          <p:nvPr/>
        </p:nvSpPr>
        <p:spPr>
          <a:xfrm>
            <a:off x="7817483" y="349207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1711" name="Google Shape;1711;p80"/>
          <p:cNvSpPr/>
          <p:nvPr/>
        </p:nvSpPr>
        <p:spPr>
          <a:xfrm>
            <a:off x="6909802" y="310716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12" name="Google Shape;1712;p80"/>
          <p:cNvPicPr preferRelativeResize="0"/>
          <p:nvPr/>
        </p:nvPicPr>
        <p:blipFill rotWithShape="1">
          <a:blip r:embed="rId6">
            <a:alphaModFix/>
          </a:blip>
          <a:srcRect b="0" l="0" r="0" t="0"/>
          <a:stretch/>
        </p:blipFill>
        <p:spPr>
          <a:xfrm>
            <a:off x="7240015" y="3349078"/>
            <a:ext cx="577468" cy="602216"/>
          </a:xfrm>
          <a:prstGeom prst="rect">
            <a:avLst/>
          </a:prstGeom>
          <a:noFill/>
          <a:ln>
            <a:noFill/>
          </a:ln>
        </p:spPr>
      </p:pic>
      <p:sp>
        <p:nvSpPr>
          <p:cNvPr id="1713" name="Google Shape;1713;p80"/>
          <p:cNvSpPr/>
          <p:nvPr/>
        </p:nvSpPr>
        <p:spPr>
          <a:xfrm>
            <a:off x="1295907" y="1135239"/>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2 Coats</a:t>
            </a:r>
            <a:endParaRPr/>
          </a:p>
        </p:txBody>
      </p:sp>
      <p:sp>
        <p:nvSpPr>
          <p:cNvPr id="1714" name="Google Shape;1714;p80"/>
          <p:cNvSpPr/>
          <p:nvPr/>
        </p:nvSpPr>
        <p:spPr>
          <a:xfrm>
            <a:off x="2266701" y="793190"/>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2x</a:t>
            </a:r>
            <a:endParaRPr sz="1800">
              <a:solidFill>
                <a:schemeClr val="lt1"/>
              </a:solidFill>
              <a:latin typeface="Arial"/>
              <a:ea typeface="Arial"/>
              <a:cs typeface="Arial"/>
              <a:sym typeface="Arial"/>
            </a:endParaRPr>
          </a:p>
        </p:txBody>
      </p:sp>
      <p:sp>
        <p:nvSpPr>
          <p:cNvPr id="1715" name="Google Shape;1715;p80"/>
          <p:cNvSpPr txBox="1"/>
          <p:nvPr/>
        </p:nvSpPr>
        <p:spPr>
          <a:xfrm>
            <a:off x="2817953" y="4652295"/>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
        <p:nvSpPr>
          <p:cNvPr id="1716" name="Google Shape;1716;p80"/>
          <p:cNvSpPr/>
          <p:nvPr/>
        </p:nvSpPr>
        <p:spPr>
          <a:xfrm>
            <a:off x="1162305" y="31193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17" name="Google Shape;1717;p80"/>
          <p:cNvPicPr preferRelativeResize="0"/>
          <p:nvPr/>
        </p:nvPicPr>
        <p:blipFill rotWithShape="1">
          <a:blip r:embed="rId7">
            <a:alphaModFix/>
          </a:blip>
          <a:srcRect b="0" l="0" r="0" t="0"/>
          <a:stretch/>
        </p:blipFill>
        <p:spPr>
          <a:xfrm>
            <a:off x="1442871" y="3374214"/>
            <a:ext cx="559207" cy="576153"/>
          </a:xfrm>
          <a:prstGeom prst="rect">
            <a:avLst/>
          </a:prstGeom>
          <a:noFill/>
          <a:ln>
            <a:noFill/>
          </a:ln>
        </p:spPr>
      </p:pic>
      <p:sp>
        <p:nvSpPr>
          <p:cNvPr id="1718" name="Google Shape;1718;p80"/>
          <p:cNvSpPr/>
          <p:nvPr/>
        </p:nvSpPr>
        <p:spPr>
          <a:xfrm>
            <a:off x="1608250" y="187763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719" name="Google Shape;1719;p80"/>
          <p:cNvGrpSpPr/>
          <p:nvPr/>
        </p:nvGrpSpPr>
        <p:grpSpPr>
          <a:xfrm>
            <a:off x="1919649" y="2164228"/>
            <a:ext cx="546883" cy="468541"/>
            <a:chOff x="2589132" y="899362"/>
            <a:chExt cx="546883" cy="468541"/>
          </a:xfrm>
        </p:grpSpPr>
        <p:cxnSp>
          <p:nvCxnSpPr>
            <p:cNvPr id="1720" name="Google Shape;1720;p80"/>
            <p:cNvCxnSpPr/>
            <p:nvPr/>
          </p:nvCxnSpPr>
          <p:spPr>
            <a:xfrm flipH="1" rot="-5400000">
              <a:off x="2589132" y="899362"/>
              <a:ext cx="454024" cy="454024"/>
            </a:xfrm>
            <a:prstGeom prst="bentConnector3">
              <a:avLst>
                <a:gd fmla="val -178240" name="adj1"/>
              </a:avLst>
            </a:prstGeom>
            <a:noFill/>
            <a:ln cap="flat" cmpd="sng" w="19050">
              <a:solidFill>
                <a:schemeClr val="dk1"/>
              </a:solidFill>
              <a:prstDash val="solid"/>
              <a:miter lim="800000"/>
              <a:headEnd len="med" w="med" type="triangle"/>
              <a:tailEnd len="med" w="med" type="triangle"/>
            </a:ln>
          </p:spPr>
        </p:cxnSp>
        <p:sp>
          <p:nvSpPr>
            <p:cNvPr id="1721" name="Google Shape;1721;p80"/>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722" name="Google Shape;1722;p80"/>
            <p:cNvCxnSpPr/>
            <p:nvPr/>
          </p:nvCxnSpPr>
          <p:spPr>
            <a:xfrm flipH="1" rot="-5400000">
              <a:off x="2652367" y="913879"/>
              <a:ext cx="454024" cy="454024"/>
            </a:xfrm>
            <a:prstGeom prst="bentConnector3">
              <a:avLst>
                <a:gd fmla="val -274744" name="adj1"/>
              </a:avLst>
            </a:prstGeom>
            <a:noFill/>
            <a:ln cap="flat" cmpd="sng" w="19050">
              <a:solidFill>
                <a:schemeClr val="dk1"/>
              </a:solidFill>
              <a:prstDash val="solid"/>
              <a:miter lim="800000"/>
              <a:headEnd len="med" w="med" type="triangle"/>
              <a:tailEnd len="med" w="med" type="triangle"/>
            </a:ln>
          </p:spPr>
        </p:cxnSp>
      </p:grpSp>
      <p:sp>
        <p:nvSpPr>
          <p:cNvPr id="1723" name="Google Shape;1723;p80"/>
          <p:cNvSpPr/>
          <p:nvPr/>
        </p:nvSpPr>
        <p:spPr>
          <a:xfrm>
            <a:off x="7756679" y="2229152"/>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Low Odour</a:t>
            </a:r>
            <a:endParaRPr/>
          </a:p>
        </p:txBody>
      </p:sp>
      <p:sp>
        <p:nvSpPr>
          <p:cNvPr id="1724" name="Google Shape;1724;p80"/>
          <p:cNvSpPr/>
          <p:nvPr/>
        </p:nvSpPr>
        <p:spPr>
          <a:xfrm>
            <a:off x="6777010" y="191517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25" name="Google Shape;1725;p80"/>
          <p:cNvPicPr preferRelativeResize="0"/>
          <p:nvPr/>
        </p:nvPicPr>
        <p:blipFill rotWithShape="1">
          <a:blip r:embed="rId8">
            <a:alphaModFix/>
          </a:blip>
          <a:srcRect b="0" l="0" r="0" t="0"/>
          <a:stretch/>
        </p:blipFill>
        <p:spPr>
          <a:xfrm>
            <a:off x="3762721" y="138701"/>
            <a:ext cx="600000" cy="790476"/>
          </a:xfrm>
          <a:prstGeom prst="rect">
            <a:avLst/>
          </a:prstGeom>
          <a:noFill/>
          <a:ln>
            <a:noFill/>
          </a:ln>
        </p:spPr>
      </p:pic>
      <p:sp>
        <p:nvSpPr>
          <p:cNvPr id="1726" name="Google Shape;1726;p80"/>
          <p:cNvSpPr/>
          <p:nvPr/>
        </p:nvSpPr>
        <p:spPr>
          <a:xfrm>
            <a:off x="6143740" y="84294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27" name="Google Shape;1727;p80"/>
          <p:cNvSpPr/>
          <p:nvPr/>
        </p:nvSpPr>
        <p:spPr>
          <a:xfrm>
            <a:off x="6990625" y="2080272"/>
            <a:ext cx="700992" cy="691476"/>
          </a:xfrm>
          <a:prstGeom prst="noSmoking">
            <a:avLst>
              <a:gd fmla="val 9292" name="adj"/>
            </a:avLst>
          </a:prstGeom>
          <a:solidFill>
            <a:srgbClr val="FF0000"/>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728" name="Google Shape;1728;p80"/>
          <p:cNvPicPr preferRelativeResize="0"/>
          <p:nvPr/>
        </p:nvPicPr>
        <p:blipFill rotWithShape="1">
          <a:blip r:embed="rId9">
            <a:alphaModFix/>
          </a:blip>
          <a:srcRect b="0" l="0" r="0" t="0"/>
          <a:stretch/>
        </p:blipFill>
        <p:spPr>
          <a:xfrm rot="-9900000">
            <a:off x="7184777" y="2183263"/>
            <a:ext cx="295284" cy="487217"/>
          </a:xfrm>
          <a:prstGeom prst="rect">
            <a:avLst/>
          </a:prstGeom>
          <a:noFill/>
          <a:ln>
            <a:noFill/>
          </a:ln>
        </p:spPr>
      </p:pic>
      <p:sp>
        <p:nvSpPr>
          <p:cNvPr id="1729" name="Google Shape;1729;p80"/>
          <p:cNvSpPr txBox="1"/>
          <p:nvPr/>
        </p:nvSpPr>
        <p:spPr>
          <a:xfrm>
            <a:off x="6474279" y="1160290"/>
            <a:ext cx="516346" cy="43570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IN" sz="1400">
                <a:solidFill>
                  <a:srgbClr val="92D050"/>
                </a:solidFill>
                <a:latin typeface="Arial"/>
                <a:ea typeface="Arial"/>
                <a:cs typeface="Arial"/>
                <a:sym typeface="Arial"/>
              </a:rPr>
              <a:t>VOC </a:t>
            </a:r>
            <a:endParaRPr/>
          </a:p>
          <a:p>
            <a:pPr indent="0" lvl="0" marL="0" marR="0" rtl="0" algn="l">
              <a:spcBef>
                <a:spcPts val="0"/>
              </a:spcBef>
              <a:spcAft>
                <a:spcPts val="0"/>
              </a:spcAft>
              <a:buNone/>
            </a:pPr>
            <a:r>
              <a:rPr b="1" lang="en-IN" sz="1400">
                <a:solidFill>
                  <a:srgbClr val="92D050"/>
                </a:solidFill>
                <a:latin typeface="Arial"/>
                <a:ea typeface="Arial"/>
                <a:cs typeface="Arial"/>
                <a:sym typeface="Arial"/>
              </a:rPr>
              <a:t>Free</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4" name="Shape 1734"/>
        <p:cNvGrpSpPr/>
        <p:nvPr/>
      </p:nvGrpSpPr>
      <p:grpSpPr>
        <a:xfrm>
          <a:off x="0" y="0"/>
          <a:ext cx="0" cy="0"/>
          <a:chOff x="0" y="0"/>
          <a:chExt cx="0" cy="0"/>
        </a:xfrm>
      </p:grpSpPr>
      <p:pic>
        <p:nvPicPr>
          <p:cNvPr descr="Team working together on project" id="1735" name="Google Shape;1735;p81"/>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1736" name="Google Shape;1736;p81"/>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Problem Statement</a:t>
            </a:r>
            <a:endParaRPr/>
          </a:p>
        </p:txBody>
      </p:sp>
      <p:sp>
        <p:nvSpPr>
          <p:cNvPr id="1737" name="Google Shape;1737;p81"/>
          <p:cNvSpPr/>
          <p:nvPr/>
        </p:nvSpPr>
        <p:spPr>
          <a:xfrm>
            <a:off x="3886200" y="523875"/>
            <a:ext cx="2943225" cy="4581525"/>
          </a:xfrm>
          <a:custGeom>
            <a:rect b="b" l="l" r="r" t="t"/>
            <a:pathLst>
              <a:path extrusionOk="0" h="4581525" w="2943225">
                <a:moveTo>
                  <a:pt x="47625" y="1781175"/>
                </a:moveTo>
                <a:lnTo>
                  <a:pt x="152400" y="1447800"/>
                </a:lnTo>
                <a:lnTo>
                  <a:pt x="542925" y="1219200"/>
                </a:lnTo>
                <a:lnTo>
                  <a:pt x="571500" y="657225"/>
                </a:lnTo>
                <a:lnTo>
                  <a:pt x="942975" y="19050"/>
                </a:lnTo>
                <a:lnTo>
                  <a:pt x="1590675" y="0"/>
                </a:lnTo>
                <a:lnTo>
                  <a:pt x="2190750" y="219075"/>
                </a:lnTo>
                <a:lnTo>
                  <a:pt x="2381250" y="742950"/>
                </a:lnTo>
                <a:lnTo>
                  <a:pt x="2400300" y="1000125"/>
                </a:lnTo>
                <a:lnTo>
                  <a:pt x="2286000" y="1323975"/>
                </a:lnTo>
                <a:lnTo>
                  <a:pt x="2047875" y="1714500"/>
                </a:lnTo>
                <a:lnTo>
                  <a:pt x="1905000" y="1847850"/>
                </a:lnTo>
                <a:lnTo>
                  <a:pt x="1790700" y="2124075"/>
                </a:lnTo>
                <a:lnTo>
                  <a:pt x="1819275" y="2390775"/>
                </a:lnTo>
                <a:lnTo>
                  <a:pt x="1857375" y="2647950"/>
                </a:lnTo>
                <a:lnTo>
                  <a:pt x="1895475" y="2905125"/>
                </a:lnTo>
                <a:lnTo>
                  <a:pt x="1962150" y="3143250"/>
                </a:lnTo>
                <a:lnTo>
                  <a:pt x="1733550" y="3248025"/>
                </a:lnTo>
                <a:lnTo>
                  <a:pt x="1724025" y="3333750"/>
                </a:lnTo>
                <a:lnTo>
                  <a:pt x="2533650" y="3600450"/>
                </a:lnTo>
                <a:lnTo>
                  <a:pt x="2943225" y="4105275"/>
                </a:lnTo>
                <a:lnTo>
                  <a:pt x="2914650" y="4486275"/>
                </a:lnTo>
                <a:lnTo>
                  <a:pt x="1552575" y="4581525"/>
                </a:lnTo>
                <a:lnTo>
                  <a:pt x="1333500" y="4010025"/>
                </a:lnTo>
                <a:lnTo>
                  <a:pt x="885825" y="3667125"/>
                </a:lnTo>
                <a:lnTo>
                  <a:pt x="428625" y="3371850"/>
                </a:lnTo>
                <a:lnTo>
                  <a:pt x="180975" y="2533650"/>
                </a:lnTo>
                <a:lnTo>
                  <a:pt x="161925" y="2162175"/>
                </a:lnTo>
                <a:lnTo>
                  <a:pt x="0" y="1924050"/>
                </a:lnTo>
                <a:lnTo>
                  <a:pt x="47625" y="1781175"/>
                </a:lnTo>
                <a:close/>
              </a:path>
            </a:pathLst>
          </a:custGeom>
          <a:noFill/>
          <a:ln cap="flat" cmpd="sng" w="60325">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2" name="Shape 1742"/>
        <p:cNvGrpSpPr/>
        <p:nvPr/>
      </p:nvGrpSpPr>
      <p:grpSpPr>
        <a:xfrm>
          <a:off x="0" y="0"/>
          <a:ext cx="0" cy="0"/>
          <a:chOff x="0" y="0"/>
          <a:chExt cx="0" cy="0"/>
        </a:xfrm>
      </p:grpSpPr>
      <p:pic>
        <p:nvPicPr>
          <p:cNvPr id="1743" name="Google Shape;1743;p82"/>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1744" name="Google Shape;1744;p82"/>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745" name="Google Shape;1745;p82"/>
          <p:cNvSpPr txBox="1"/>
          <p:nvPr/>
        </p:nvSpPr>
        <p:spPr>
          <a:xfrm>
            <a:off x="271462" y="904148"/>
            <a:ext cx="3595687"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Aura Satin Matt</a:t>
            </a:r>
            <a:endParaRPr sz="2400">
              <a:solidFill>
                <a:schemeClr val="dk1"/>
              </a:solidFill>
              <a:latin typeface="Arial"/>
              <a:ea typeface="Arial"/>
              <a:cs typeface="Arial"/>
              <a:sym typeface="Arial"/>
            </a:endParaRPr>
          </a:p>
        </p:txBody>
      </p:sp>
      <p:pic>
        <p:nvPicPr>
          <p:cNvPr descr="A diamond logo with blue text&#10;&#10;Description automatically generated" id="1746" name="Google Shape;1746;p82"/>
          <p:cNvPicPr preferRelativeResize="0"/>
          <p:nvPr/>
        </p:nvPicPr>
        <p:blipFill rotWithShape="1">
          <a:blip r:embed="rId4">
            <a:alphaModFix/>
          </a:blip>
          <a:srcRect b="0" l="0" r="0" t="0"/>
          <a:stretch/>
        </p:blipFill>
        <p:spPr>
          <a:xfrm>
            <a:off x="4010951" y="1308501"/>
            <a:ext cx="1122095" cy="1144362"/>
          </a:xfrm>
          <a:prstGeom prst="rect">
            <a:avLst/>
          </a:prstGeom>
          <a:noFill/>
          <a:ln>
            <a:noFill/>
          </a:ln>
        </p:spPr>
      </p:pic>
      <p:pic>
        <p:nvPicPr>
          <p:cNvPr id="1747" name="Google Shape;1747;p82"/>
          <p:cNvPicPr preferRelativeResize="0"/>
          <p:nvPr/>
        </p:nvPicPr>
        <p:blipFill rotWithShape="1">
          <a:blip r:embed="rId5">
            <a:alphaModFix/>
          </a:blip>
          <a:srcRect b="25700" l="-1" r="-5284" t="0"/>
          <a:stretch/>
        </p:blipFill>
        <p:spPr>
          <a:xfrm>
            <a:off x="4301400" y="2756721"/>
            <a:ext cx="831646" cy="750798"/>
          </a:xfrm>
          <a:prstGeom prst="rect">
            <a:avLst/>
          </a:prstGeom>
          <a:noFill/>
          <a:ln>
            <a:noFill/>
          </a:ln>
        </p:spPr>
      </p:pic>
      <p:pic>
        <p:nvPicPr>
          <p:cNvPr descr="A picture containing logo&#10;&#10;Description automatically generated" id="1748" name="Google Shape;1748;p82"/>
          <p:cNvPicPr preferRelativeResize="0"/>
          <p:nvPr/>
        </p:nvPicPr>
        <p:blipFill rotWithShape="1">
          <a:blip r:embed="rId6">
            <a:alphaModFix/>
          </a:blip>
          <a:srcRect b="9321" l="0" r="0" t="0"/>
          <a:stretch/>
        </p:blipFill>
        <p:spPr>
          <a:xfrm>
            <a:off x="1171809" y="1958078"/>
            <a:ext cx="2066692" cy="2623864"/>
          </a:xfrm>
          <a:prstGeom prst="rect">
            <a:avLst/>
          </a:prstGeom>
          <a:noFill/>
          <a:ln>
            <a:noFill/>
          </a:ln>
          <a:effectLst>
            <a:outerShdw blurRad="76200" kx="1200000" rotWithShape="0" algn="br" sy="23000">
              <a:srgbClr val="000000">
                <a:alpha val="41960"/>
              </a:srgbClr>
            </a:outerShdw>
          </a:effectLst>
        </p:spPr>
      </p:pic>
      <p:pic>
        <p:nvPicPr>
          <p:cNvPr id="1749" name="Google Shape;1749;p82"/>
          <p:cNvPicPr preferRelativeResize="0"/>
          <p:nvPr/>
        </p:nvPicPr>
        <p:blipFill rotWithShape="1">
          <a:blip r:embed="rId7">
            <a:alphaModFix/>
          </a:blip>
          <a:srcRect b="0" l="0" r="0" t="0"/>
          <a:stretch/>
        </p:blipFill>
        <p:spPr>
          <a:xfrm>
            <a:off x="5679284" y="731612"/>
            <a:ext cx="3464716" cy="4461363"/>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4" name="Shape 1754"/>
        <p:cNvGrpSpPr/>
        <p:nvPr/>
      </p:nvGrpSpPr>
      <p:grpSpPr>
        <a:xfrm>
          <a:off x="0" y="0"/>
          <a:ext cx="0" cy="0"/>
          <a:chOff x="0" y="0"/>
          <a:chExt cx="0" cy="0"/>
        </a:xfrm>
      </p:grpSpPr>
      <p:pic>
        <p:nvPicPr>
          <p:cNvPr id="1755" name="Google Shape;1755;p83"/>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pic>
        <p:nvPicPr>
          <p:cNvPr id="1756" name="Google Shape;1756;p83"/>
          <p:cNvPicPr preferRelativeResize="0"/>
          <p:nvPr/>
        </p:nvPicPr>
        <p:blipFill rotWithShape="1">
          <a:blip r:embed="rId4">
            <a:alphaModFix/>
          </a:blip>
          <a:srcRect b="0" l="10797" r="7185" t="0"/>
          <a:stretch/>
        </p:blipFill>
        <p:spPr>
          <a:xfrm>
            <a:off x="2513332" y="1421462"/>
            <a:ext cx="3100562" cy="3215452"/>
          </a:xfrm>
          <a:prstGeom prst="rect">
            <a:avLst/>
          </a:prstGeom>
          <a:noFill/>
          <a:ln>
            <a:noFill/>
          </a:ln>
          <a:effectLst>
            <a:outerShdw blurRad="76200" kx="1200000" rotWithShape="0" algn="br" sy="23000">
              <a:srgbClr val="000000">
                <a:alpha val="41960"/>
              </a:srgbClr>
            </a:outerShdw>
          </a:effectLst>
        </p:spPr>
      </p:pic>
      <p:sp>
        <p:nvSpPr>
          <p:cNvPr id="1757" name="Google Shape;1757;p83"/>
          <p:cNvSpPr txBox="1"/>
          <p:nvPr/>
        </p:nvSpPr>
        <p:spPr>
          <a:xfrm>
            <a:off x="160528" y="186356"/>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Features</a:t>
            </a:r>
            <a:endParaRPr/>
          </a:p>
        </p:txBody>
      </p:sp>
      <p:sp>
        <p:nvSpPr>
          <p:cNvPr id="1758" name="Google Shape;1758;p83"/>
          <p:cNvSpPr/>
          <p:nvPr/>
        </p:nvSpPr>
        <p:spPr>
          <a:xfrm>
            <a:off x="2586788" y="231138"/>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sp>
        <p:nvSpPr>
          <p:cNvPr id="1759" name="Google Shape;1759;p83"/>
          <p:cNvSpPr/>
          <p:nvPr/>
        </p:nvSpPr>
        <p:spPr>
          <a:xfrm>
            <a:off x="2019" y="3398516"/>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Satin Matt</a:t>
            </a:r>
            <a:endParaRPr/>
          </a:p>
        </p:txBody>
      </p:sp>
      <p:sp>
        <p:nvSpPr>
          <p:cNvPr id="1760" name="Google Shape;1760;p83"/>
          <p:cNvSpPr/>
          <p:nvPr/>
        </p:nvSpPr>
        <p:spPr>
          <a:xfrm>
            <a:off x="598475" y="224433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10-12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761" name="Google Shape;1761;p83"/>
          <p:cNvSpPr/>
          <p:nvPr/>
        </p:nvSpPr>
        <p:spPr>
          <a:xfrm>
            <a:off x="3522131" y="11578"/>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62" name="Google Shape;1762;p83"/>
          <p:cNvSpPr/>
          <p:nvPr/>
        </p:nvSpPr>
        <p:spPr>
          <a:xfrm>
            <a:off x="7051428" y="1097428"/>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Low VOC</a:t>
            </a:r>
            <a:endParaRPr/>
          </a:p>
        </p:txBody>
      </p:sp>
      <p:sp>
        <p:nvSpPr>
          <p:cNvPr id="1763" name="Google Shape;1763;p83"/>
          <p:cNvSpPr/>
          <p:nvPr/>
        </p:nvSpPr>
        <p:spPr>
          <a:xfrm>
            <a:off x="5903389" y="238846"/>
            <a:ext cx="1278822" cy="48475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900">
                <a:solidFill>
                  <a:schemeClr val="lt1"/>
                </a:solidFill>
                <a:latin typeface="Arial"/>
                <a:ea typeface="Arial"/>
                <a:cs typeface="Arial"/>
                <a:sym typeface="Arial"/>
              </a:rPr>
              <a:t>Ready mix and tinting up to 2000 colours</a:t>
            </a:r>
            <a:endParaRPr/>
          </a:p>
        </p:txBody>
      </p:sp>
      <p:sp>
        <p:nvSpPr>
          <p:cNvPr id="1764" name="Google Shape;1764;p83"/>
          <p:cNvSpPr/>
          <p:nvPr/>
        </p:nvSpPr>
        <p:spPr>
          <a:xfrm>
            <a:off x="4901032" y="33352"/>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colorful circle with a black background&#10;&#10;Description automatically generated" id="1765" name="Google Shape;1765;p83"/>
          <p:cNvPicPr preferRelativeResize="0"/>
          <p:nvPr/>
        </p:nvPicPr>
        <p:blipFill rotWithShape="1">
          <a:blip r:embed="rId5">
            <a:alphaModFix/>
          </a:blip>
          <a:srcRect b="0" l="0" r="0" t="0"/>
          <a:stretch/>
        </p:blipFill>
        <p:spPr>
          <a:xfrm>
            <a:off x="5221142" y="287189"/>
            <a:ext cx="570350" cy="570350"/>
          </a:xfrm>
          <a:prstGeom prst="rect">
            <a:avLst/>
          </a:prstGeom>
          <a:noFill/>
          <a:ln>
            <a:noFill/>
          </a:ln>
        </p:spPr>
      </p:pic>
      <p:sp>
        <p:nvSpPr>
          <p:cNvPr id="1766" name="Google Shape;1766;p83"/>
          <p:cNvSpPr/>
          <p:nvPr/>
        </p:nvSpPr>
        <p:spPr>
          <a:xfrm>
            <a:off x="7817483" y="3492074"/>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1767" name="Google Shape;1767;p83"/>
          <p:cNvSpPr/>
          <p:nvPr/>
        </p:nvSpPr>
        <p:spPr>
          <a:xfrm>
            <a:off x="6909802" y="310716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68" name="Google Shape;1768;p83"/>
          <p:cNvPicPr preferRelativeResize="0"/>
          <p:nvPr/>
        </p:nvPicPr>
        <p:blipFill rotWithShape="1">
          <a:blip r:embed="rId6">
            <a:alphaModFix/>
          </a:blip>
          <a:srcRect b="0" l="0" r="0" t="0"/>
          <a:stretch/>
        </p:blipFill>
        <p:spPr>
          <a:xfrm>
            <a:off x="7240015" y="3349078"/>
            <a:ext cx="577468" cy="602216"/>
          </a:xfrm>
          <a:prstGeom prst="rect">
            <a:avLst/>
          </a:prstGeom>
          <a:noFill/>
          <a:ln>
            <a:noFill/>
          </a:ln>
        </p:spPr>
      </p:pic>
      <p:sp>
        <p:nvSpPr>
          <p:cNvPr id="1769" name="Google Shape;1769;p83"/>
          <p:cNvSpPr/>
          <p:nvPr/>
        </p:nvSpPr>
        <p:spPr>
          <a:xfrm>
            <a:off x="1295907" y="1135239"/>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2 Coats</a:t>
            </a:r>
            <a:endParaRPr/>
          </a:p>
        </p:txBody>
      </p:sp>
      <p:sp>
        <p:nvSpPr>
          <p:cNvPr id="1770" name="Google Shape;1770;p83"/>
          <p:cNvSpPr/>
          <p:nvPr/>
        </p:nvSpPr>
        <p:spPr>
          <a:xfrm>
            <a:off x="2266701" y="793190"/>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2x</a:t>
            </a:r>
            <a:endParaRPr sz="1800">
              <a:solidFill>
                <a:schemeClr val="lt1"/>
              </a:solidFill>
              <a:latin typeface="Arial"/>
              <a:ea typeface="Arial"/>
              <a:cs typeface="Arial"/>
              <a:sym typeface="Arial"/>
            </a:endParaRPr>
          </a:p>
        </p:txBody>
      </p:sp>
      <p:sp>
        <p:nvSpPr>
          <p:cNvPr id="1771" name="Google Shape;1771;p83"/>
          <p:cNvSpPr txBox="1"/>
          <p:nvPr/>
        </p:nvSpPr>
        <p:spPr>
          <a:xfrm>
            <a:off x="2817953" y="4652295"/>
            <a:ext cx="3448049"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the product to learn more. </a:t>
            </a:r>
            <a:endParaRPr/>
          </a:p>
        </p:txBody>
      </p:sp>
      <p:sp>
        <p:nvSpPr>
          <p:cNvPr id="1772" name="Google Shape;1772;p83"/>
          <p:cNvSpPr/>
          <p:nvPr/>
        </p:nvSpPr>
        <p:spPr>
          <a:xfrm>
            <a:off x="1162305" y="31193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73" name="Google Shape;1773;p83"/>
          <p:cNvPicPr preferRelativeResize="0"/>
          <p:nvPr/>
        </p:nvPicPr>
        <p:blipFill rotWithShape="1">
          <a:blip r:embed="rId7">
            <a:alphaModFix/>
          </a:blip>
          <a:srcRect b="0" l="0" r="0" t="0"/>
          <a:stretch/>
        </p:blipFill>
        <p:spPr>
          <a:xfrm>
            <a:off x="1442871" y="3374214"/>
            <a:ext cx="559207" cy="576153"/>
          </a:xfrm>
          <a:prstGeom prst="rect">
            <a:avLst/>
          </a:prstGeom>
          <a:noFill/>
          <a:ln>
            <a:noFill/>
          </a:ln>
        </p:spPr>
      </p:pic>
      <p:sp>
        <p:nvSpPr>
          <p:cNvPr id="1774" name="Google Shape;1774;p83"/>
          <p:cNvSpPr/>
          <p:nvPr/>
        </p:nvSpPr>
        <p:spPr>
          <a:xfrm>
            <a:off x="1608250" y="187763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775" name="Google Shape;1775;p83"/>
          <p:cNvGrpSpPr/>
          <p:nvPr/>
        </p:nvGrpSpPr>
        <p:grpSpPr>
          <a:xfrm>
            <a:off x="1919649" y="2164228"/>
            <a:ext cx="546883" cy="468541"/>
            <a:chOff x="2589132" y="899362"/>
            <a:chExt cx="546883" cy="468541"/>
          </a:xfrm>
        </p:grpSpPr>
        <p:cxnSp>
          <p:nvCxnSpPr>
            <p:cNvPr id="1776" name="Google Shape;1776;p83"/>
            <p:cNvCxnSpPr/>
            <p:nvPr/>
          </p:nvCxnSpPr>
          <p:spPr>
            <a:xfrm flipH="1" rot="-5400000">
              <a:off x="2589132" y="899362"/>
              <a:ext cx="454024" cy="454024"/>
            </a:xfrm>
            <a:prstGeom prst="bentConnector3">
              <a:avLst>
                <a:gd fmla="val -178240" name="adj1"/>
              </a:avLst>
            </a:prstGeom>
            <a:noFill/>
            <a:ln cap="flat" cmpd="sng" w="19050">
              <a:solidFill>
                <a:schemeClr val="dk1"/>
              </a:solidFill>
              <a:prstDash val="solid"/>
              <a:miter lim="800000"/>
              <a:headEnd len="med" w="med" type="triangle"/>
              <a:tailEnd len="med" w="med" type="triangle"/>
            </a:ln>
          </p:spPr>
        </p:cxnSp>
        <p:sp>
          <p:nvSpPr>
            <p:cNvPr id="1777" name="Google Shape;1777;p83"/>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778" name="Google Shape;1778;p83"/>
            <p:cNvCxnSpPr/>
            <p:nvPr/>
          </p:nvCxnSpPr>
          <p:spPr>
            <a:xfrm flipH="1" rot="-5400000">
              <a:off x="2652367" y="913879"/>
              <a:ext cx="454024" cy="454024"/>
            </a:xfrm>
            <a:prstGeom prst="bentConnector3">
              <a:avLst>
                <a:gd fmla="val -274744" name="adj1"/>
              </a:avLst>
            </a:prstGeom>
            <a:noFill/>
            <a:ln cap="flat" cmpd="sng" w="19050">
              <a:solidFill>
                <a:schemeClr val="dk1"/>
              </a:solidFill>
              <a:prstDash val="solid"/>
              <a:miter lim="800000"/>
              <a:headEnd len="med" w="med" type="triangle"/>
              <a:tailEnd len="med" w="med" type="triangle"/>
            </a:ln>
          </p:spPr>
        </p:cxnSp>
      </p:grpSp>
      <p:sp>
        <p:nvSpPr>
          <p:cNvPr id="1779" name="Google Shape;1779;p83"/>
          <p:cNvSpPr/>
          <p:nvPr/>
        </p:nvSpPr>
        <p:spPr>
          <a:xfrm>
            <a:off x="7756679" y="2229152"/>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Low Odour</a:t>
            </a:r>
            <a:endParaRPr/>
          </a:p>
        </p:txBody>
      </p:sp>
      <p:sp>
        <p:nvSpPr>
          <p:cNvPr id="1780" name="Google Shape;1780;p83"/>
          <p:cNvSpPr/>
          <p:nvPr/>
        </p:nvSpPr>
        <p:spPr>
          <a:xfrm>
            <a:off x="6777010" y="191517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781" name="Google Shape;1781;p83"/>
          <p:cNvPicPr preferRelativeResize="0"/>
          <p:nvPr/>
        </p:nvPicPr>
        <p:blipFill rotWithShape="1">
          <a:blip r:embed="rId8">
            <a:alphaModFix/>
          </a:blip>
          <a:srcRect b="0" l="0" r="0" t="0"/>
          <a:stretch/>
        </p:blipFill>
        <p:spPr>
          <a:xfrm>
            <a:off x="3762721" y="138701"/>
            <a:ext cx="600000" cy="790476"/>
          </a:xfrm>
          <a:prstGeom prst="rect">
            <a:avLst/>
          </a:prstGeom>
          <a:noFill/>
          <a:ln>
            <a:noFill/>
          </a:ln>
        </p:spPr>
      </p:pic>
      <p:sp>
        <p:nvSpPr>
          <p:cNvPr id="1782" name="Google Shape;1782;p83"/>
          <p:cNvSpPr/>
          <p:nvPr/>
        </p:nvSpPr>
        <p:spPr>
          <a:xfrm>
            <a:off x="6143740" y="84294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83" name="Google Shape;1783;p83"/>
          <p:cNvSpPr/>
          <p:nvPr/>
        </p:nvSpPr>
        <p:spPr>
          <a:xfrm>
            <a:off x="6990625" y="2080272"/>
            <a:ext cx="700992" cy="691476"/>
          </a:xfrm>
          <a:prstGeom prst="noSmoking">
            <a:avLst>
              <a:gd fmla="val 9292" name="adj"/>
            </a:avLst>
          </a:prstGeom>
          <a:solidFill>
            <a:srgbClr val="FF0000"/>
          </a:solidFill>
          <a:ln cap="flat" cmpd="sng" w="12700">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pic>
        <p:nvPicPr>
          <p:cNvPr id="1784" name="Google Shape;1784;p83"/>
          <p:cNvPicPr preferRelativeResize="0"/>
          <p:nvPr/>
        </p:nvPicPr>
        <p:blipFill rotWithShape="1">
          <a:blip r:embed="rId9">
            <a:alphaModFix/>
          </a:blip>
          <a:srcRect b="0" l="0" r="0" t="0"/>
          <a:stretch/>
        </p:blipFill>
        <p:spPr>
          <a:xfrm rot="-9900000">
            <a:off x="7184777" y="2183263"/>
            <a:ext cx="295284" cy="487217"/>
          </a:xfrm>
          <a:prstGeom prst="rect">
            <a:avLst/>
          </a:prstGeom>
          <a:noFill/>
          <a:ln>
            <a:noFill/>
          </a:ln>
        </p:spPr>
      </p:pic>
      <p:sp>
        <p:nvSpPr>
          <p:cNvPr id="1785" name="Google Shape;1785;p83"/>
          <p:cNvSpPr txBox="1"/>
          <p:nvPr/>
        </p:nvSpPr>
        <p:spPr>
          <a:xfrm>
            <a:off x="6474279" y="1160290"/>
            <a:ext cx="516346" cy="435708"/>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1" lang="en-IN" sz="1400">
                <a:solidFill>
                  <a:srgbClr val="92D050"/>
                </a:solidFill>
                <a:latin typeface="Arial"/>
                <a:ea typeface="Arial"/>
                <a:cs typeface="Arial"/>
                <a:sym typeface="Arial"/>
              </a:rPr>
              <a:t>VOC </a:t>
            </a:r>
            <a:endParaRPr/>
          </a:p>
          <a:p>
            <a:pPr indent="0" lvl="0" marL="0" marR="0" rtl="0" algn="l">
              <a:spcBef>
                <a:spcPts val="0"/>
              </a:spcBef>
              <a:spcAft>
                <a:spcPts val="0"/>
              </a:spcAft>
              <a:buNone/>
            </a:pPr>
            <a:r>
              <a:rPr b="1" lang="en-IN" sz="1400">
                <a:solidFill>
                  <a:srgbClr val="92D050"/>
                </a:solidFill>
                <a:latin typeface="Arial"/>
                <a:ea typeface="Arial"/>
                <a:cs typeface="Arial"/>
                <a:sym typeface="Arial"/>
              </a:rPr>
              <a:t>Free</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0" name="Shape 1790"/>
        <p:cNvGrpSpPr/>
        <p:nvPr/>
      </p:nvGrpSpPr>
      <p:grpSpPr>
        <a:xfrm>
          <a:off x="0" y="0"/>
          <a:ext cx="0" cy="0"/>
          <a:chOff x="0" y="0"/>
          <a:chExt cx="0" cy="0"/>
        </a:xfrm>
      </p:grpSpPr>
      <p:pic>
        <p:nvPicPr>
          <p:cNvPr descr="Team working together on project" id="1791" name="Google Shape;1791;p84"/>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1792" name="Google Shape;1792;p84"/>
          <p:cNvSpPr/>
          <p:nvPr/>
        </p:nvSpPr>
        <p:spPr>
          <a:xfrm>
            <a:off x="5724525" y="647700"/>
            <a:ext cx="3162300" cy="4495800"/>
          </a:xfrm>
          <a:custGeom>
            <a:rect b="b" l="l" r="r" t="t"/>
            <a:pathLst>
              <a:path extrusionOk="0" h="4495800" w="3162300">
                <a:moveTo>
                  <a:pt x="19050" y="3257550"/>
                </a:moveTo>
                <a:lnTo>
                  <a:pt x="171450" y="2828925"/>
                </a:lnTo>
                <a:lnTo>
                  <a:pt x="38100" y="2628900"/>
                </a:lnTo>
                <a:lnTo>
                  <a:pt x="0" y="2257425"/>
                </a:lnTo>
                <a:lnTo>
                  <a:pt x="47625" y="1628775"/>
                </a:lnTo>
                <a:lnTo>
                  <a:pt x="247650" y="1209675"/>
                </a:lnTo>
                <a:lnTo>
                  <a:pt x="600075" y="971550"/>
                </a:lnTo>
                <a:lnTo>
                  <a:pt x="1019175" y="904875"/>
                </a:lnTo>
                <a:lnTo>
                  <a:pt x="1352550" y="742950"/>
                </a:lnTo>
                <a:lnTo>
                  <a:pt x="1533525" y="485775"/>
                </a:lnTo>
                <a:lnTo>
                  <a:pt x="1638300" y="180975"/>
                </a:lnTo>
                <a:lnTo>
                  <a:pt x="2124075" y="0"/>
                </a:lnTo>
                <a:lnTo>
                  <a:pt x="2476500" y="95250"/>
                </a:lnTo>
                <a:lnTo>
                  <a:pt x="2590800" y="342900"/>
                </a:lnTo>
                <a:lnTo>
                  <a:pt x="2524125" y="781050"/>
                </a:lnTo>
                <a:lnTo>
                  <a:pt x="2143125" y="1238250"/>
                </a:lnTo>
                <a:lnTo>
                  <a:pt x="2009775" y="1266825"/>
                </a:lnTo>
                <a:lnTo>
                  <a:pt x="2181225" y="1400175"/>
                </a:lnTo>
                <a:lnTo>
                  <a:pt x="2371725" y="1828800"/>
                </a:lnTo>
                <a:lnTo>
                  <a:pt x="2381250" y="2152650"/>
                </a:lnTo>
                <a:lnTo>
                  <a:pt x="2381250" y="2428875"/>
                </a:lnTo>
                <a:lnTo>
                  <a:pt x="2447925" y="2724150"/>
                </a:lnTo>
                <a:lnTo>
                  <a:pt x="2428875" y="2847975"/>
                </a:lnTo>
                <a:lnTo>
                  <a:pt x="2743200" y="2819400"/>
                </a:lnTo>
                <a:lnTo>
                  <a:pt x="3162300" y="3238500"/>
                </a:lnTo>
                <a:lnTo>
                  <a:pt x="3038475" y="3543300"/>
                </a:lnTo>
                <a:lnTo>
                  <a:pt x="2733675" y="4181475"/>
                </a:lnTo>
                <a:lnTo>
                  <a:pt x="2800350" y="4476750"/>
                </a:lnTo>
                <a:lnTo>
                  <a:pt x="1666875" y="4495800"/>
                </a:lnTo>
                <a:lnTo>
                  <a:pt x="1200150" y="4448175"/>
                </a:lnTo>
                <a:lnTo>
                  <a:pt x="990600" y="4305300"/>
                </a:lnTo>
                <a:lnTo>
                  <a:pt x="819150" y="3810000"/>
                </a:lnTo>
                <a:lnTo>
                  <a:pt x="647700" y="3600450"/>
                </a:lnTo>
                <a:lnTo>
                  <a:pt x="342900" y="3514725"/>
                </a:lnTo>
                <a:lnTo>
                  <a:pt x="19050" y="3400425"/>
                </a:lnTo>
                <a:lnTo>
                  <a:pt x="19050" y="3257550"/>
                </a:lnTo>
                <a:close/>
              </a:path>
            </a:pathLst>
          </a:custGeom>
          <a:noFill/>
          <a:ln cap="flat" cmpd="sng" w="53975">
            <a:solidFill>
              <a:srgbClr val="FF0000"/>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793" name="Google Shape;1793;p84"/>
          <p:cNvSpPr txBox="1"/>
          <p:nvPr/>
        </p:nvSpPr>
        <p:spPr>
          <a:xfrm>
            <a:off x="195263"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Problem Statement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98" name="Shape 1798"/>
        <p:cNvGrpSpPr/>
        <p:nvPr/>
      </p:nvGrpSpPr>
      <p:grpSpPr>
        <a:xfrm>
          <a:off x="0" y="0"/>
          <a:ext cx="0" cy="0"/>
          <a:chOff x="0" y="0"/>
          <a:chExt cx="0" cy="0"/>
        </a:xfrm>
      </p:grpSpPr>
      <p:pic>
        <p:nvPicPr>
          <p:cNvPr id="1799" name="Google Shape;1799;p85"/>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1800" name="Google Shape;1800;p85"/>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801" name="Google Shape;1801;p85"/>
          <p:cNvSpPr txBox="1"/>
          <p:nvPr/>
        </p:nvSpPr>
        <p:spPr>
          <a:xfrm>
            <a:off x="489641" y="1633864"/>
            <a:ext cx="2718047"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Aura Speed Undercoat</a:t>
            </a:r>
            <a:endParaRPr sz="2400">
              <a:solidFill>
                <a:schemeClr val="dk1"/>
              </a:solidFill>
              <a:latin typeface="Arial"/>
              <a:ea typeface="Arial"/>
              <a:cs typeface="Arial"/>
              <a:sym typeface="Arial"/>
            </a:endParaRPr>
          </a:p>
        </p:txBody>
      </p:sp>
      <p:pic>
        <p:nvPicPr>
          <p:cNvPr descr="Logo&#10;&#10;Description automatically generated" id="1802" name="Google Shape;1802;p85"/>
          <p:cNvPicPr preferRelativeResize="0"/>
          <p:nvPr/>
        </p:nvPicPr>
        <p:blipFill rotWithShape="1">
          <a:blip r:embed="rId4">
            <a:alphaModFix/>
          </a:blip>
          <a:srcRect b="0" l="0" r="0" t="0"/>
          <a:stretch/>
        </p:blipFill>
        <p:spPr>
          <a:xfrm>
            <a:off x="3601830" y="2618661"/>
            <a:ext cx="1774200" cy="1935389"/>
          </a:xfrm>
          <a:prstGeom prst="rect">
            <a:avLst/>
          </a:prstGeom>
          <a:noFill/>
          <a:ln>
            <a:noFill/>
          </a:ln>
          <a:effectLst>
            <a:outerShdw blurRad="76200" kx="1200000" rotWithShape="0" algn="br" sy="23000">
              <a:srgbClr val="000000">
                <a:alpha val="41960"/>
              </a:srgbClr>
            </a:outerShdw>
          </a:effectLst>
        </p:spPr>
      </p:pic>
      <p:pic>
        <p:nvPicPr>
          <p:cNvPr descr="A can of paint with a blue label&#10;&#10;Description automatically generated" id="1803" name="Google Shape;1803;p85"/>
          <p:cNvPicPr preferRelativeResize="0"/>
          <p:nvPr/>
        </p:nvPicPr>
        <p:blipFill rotWithShape="1">
          <a:blip r:embed="rId5">
            <a:alphaModFix/>
          </a:blip>
          <a:srcRect b="0" l="0" r="0" t="0"/>
          <a:stretch/>
        </p:blipFill>
        <p:spPr>
          <a:xfrm>
            <a:off x="6403740" y="2391752"/>
            <a:ext cx="1597542" cy="2128001"/>
          </a:xfrm>
          <a:prstGeom prst="rect">
            <a:avLst/>
          </a:prstGeom>
          <a:noFill/>
          <a:ln>
            <a:noFill/>
          </a:ln>
          <a:effectLst>
            <a:outerShdw blurRad="76200" kx="1200000" rotWithShape="0" algn="br" sy="23000">
              <a:srgbClr val="000000">
                <a:alpha val="41960"/>
              </a:srgbClr>
            </a:outerShdw>
          </a:effectLst>
        </p:spPr>
      </p:pic>
      <p:pic>
        <p:nvPicPr>
          <p:cNvPr descr="A picture containing text, container, can&#10;&#10;Description automatically generated" id="1804" name="Google Shape;1804;p85"/>
          <p:cNvPicPr preferRelativeResize="0"/>
          <p:nvPr/>
        </p:nvPicPr>
        <p:blipFill rotWithShape="1">
          <a:blip r:embed="rId6">
            <a:alphaModFix/>
          </a:blip>
          <a:srcRect b="0" l="0" r="0" t="0"/>
          <a:stretch/>
        </p:blipFill>
        <p:spPr>
          <a:xfrm>
            <a:off x="1051310" y="2598826"/>
            <a:ext cx="1669969" cy="1975058"/>
          </a:xfrm>
          <a:prstGeom prst="rect">
            <a:avLst/>
          </a:prstGeom>
          <a:noFill/>
          <a:ln>
            <a:noFill/>
          </a:ln>
          <a:effectLst>
            <a:outerShdw blurRad="76200" kx="1200000" rotWithShape="0" algn="br" sy="23000">
              <a:srgbClr val="000000">
                <a:alpha val="41960"/>
              </a:srgbClr>
            </a:outerShdw>
          </a:effectLst>
        </p:spPr>
      </p:pic>
      <p:sp>
        <p:nvSpPr>
          <p:cNvPr id="1805" name="Google Shape;1805;p85"/>
          <p:cNvSpPr txBox="1"/>
          <p:nvPr/>
        </p:nvSpPr>
        <p:spPr>
          <a:xfrm>
            <a:off x="3235134" y="1418332"/>
            <a:ext cx="2935783" cy="1200329"/>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Aura Metal Grey Green Zinc Phosphate</a:t>
            </a:r>
            <a:endParaRPr sz="2400">
              <a:solidFill>
                <a:schemeClr val="dk1"/>
              </a:solidFill>
              <a:latin typeface="Arial"/>
              <a:ea typeface="Arial"/>
              <a:cs typeface="Arial"/>
              <a:sym typeface="Arial"/>
            </a:endParaRPr>
          </a:p>
        </p:txBody>
      </p:sp>
      <p:sp>
        <p:nvSpPr>
          <p:cNvPr id="1806" name="Google Shape;1806;p85"/>
          <p:cNvSpPr txBox="1"/>
          <p:nvPr/>
        </p:nvSpPr>
        <p:spPr>
          <a:xfrm>
            <a:off x="5938094" y="1633865"/>
            <a:ext cx="2873636" cy="830997"/>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Aura Wood &amp; Metal Primer</a:t>
            </a:r>
            <a:endParaRPr sz="2400">
              <a:solidFill>
                <a:schemeClr val="dk1"/>
              </a:solidFill>
              <a:latin typeface="Arial"/>
              <a:ea typeface="Arial"/>
              <a:cs typeface="Arial"/>
              <a:sym typeface="Arial"/>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1" name="Shape 1811"/>
        <p:cNvGrpSpPr/>
        <p:nvPr/>
      </p:nvGrpSpPr>
      <p:grpSpPr>
        <a:xfrm>
          <a:off x="0" y="0"/>
          <a:ext cx="0" cy="0"/>
          <a:chOff x="0" y="0"/>
          <a:chExt cx="0" cy="0"/>
        </a:xfrm>
      </p:grpSpPr>
      <p:pic>
        <p:nvPicPr>
          <p:cNvPr id="1812" name="Google Shape;1812;p86"/>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1813" name="Google Shape;1813;p86"/>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814" name="Google Shape;1814;p86"/>
          <p:cNvSpPr txBox="1"/>
          <p:nvPr/>
        </p:nvSpPr>
        <p:spPr>
          <a:xfrm>
            <a:off x="2169443" y="186035"/>
            <a:ext cx="4474244"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Aura Speed Undercoat</a:t>
            </a:r>
            <a:endParaRPr sz="2400">
              <a:solidFill>
                <a:schemeClr val="dk1"/>
              </a:solidFill>
              <a:latin typeface="Arial"/>
              <a:ea typeface="Arial"/>
              <a:cs typeface="Arial"/>
              <a:sym typeface="Arial"/>
            </a:endParaRPr>
          </a:p>
        </p:txBody>
      </p:sp>
      <p:pic>
        <p:nvPicPr>
          <p:cNvPr descr="A picture containing text, container, can&#10;&#10;Description automatically generated" id="1815" name="Google Shape;1815;p86"/>
          <p:cNvPicPr preferRelativeResize="0"/>
          <p:nvPr/>
        </p:nvPicPr>
        <p:blipFill rotWithShape="1">
          <a:blip r:embed="rId4">
            <a:alphaModFix/>
          </a:blip>
          <a:srcRect b="0" l="0" r="0" t="0"/>
          <a:stretch/>
        </p:blipFill>
        <p:spPr>
          <a:xfrm>
            <a:off x="3737014" y="2664140"/>
            <a:ext cx="1669969" cy="1975058"/>
          </a:xfrm>
          <a:prstGeom prst="rect">
            <a:avLst/>
          </a:prstGeom>
          <a:noFill/>
          <a:ln>
            <a:noFill/>
          </a:ln>
          <a:effectLst>
            <a:outerShdw blurRad="76200" kx="1200000" rotWithShape="0" algn="br" sy="23000">
              <a:srgbClr val="000000">
                <a:alpha val="41960"/>
              </a:srgbClr>
            </a:outerShdw>
          </a:effectLst>
        </p:spPr>
      </p:pic>
      <p:sp>
        <p:nvSpPr>
          <p:cNvPr id="1816" name="Google Shape;1816;p86"/>
          <p:cNvSpPr/>
          <p:nvPr/>
        </p:nvSpPr>
        <p:spPr>
          <a:xfrm>
            <a:off x="2019" y="3398516"/>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Satin Matt</a:t>
            </a:r>
            <a:endParaRPr/>
          </a:p>
        </p:txBody>
      </p:sp>
      <p:sp>
        <p:nvSpPr>
          <p:cNvPr id="1817" name="Google Shape;1817;p86"/>
          <p:cNvSpPr/>
          <p:nvPr/>
        </p:nvSpPr>
        <p:spPr>
          <a:xfrm>
            <a:off x="598475" y="224433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13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818" name="Google Shape;1818;p86"/>
          <p:cNvSpPr/>
          <p:nvPr/>
        </p:nvSpPr>
        <p:spPr>
          <a:xfrm>
            <a:off x="1893461" y="127568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 Coats</a:t>
            </a:r>
            <a:endParaRPr/>
          </a:p>
        </p:txBody>
      </p:sp>
      <p:sp>
        <p:nvSpPr>
          <p:cNvPr id="1819" name="Google Shape;1819;p86"/>
          <p:cNvSpPr/>
          <p:nvPr/>
        </p:nvSpPr>
        <p:spPr>
          <a:xfrm>
            <a:off x="2864255" y="933639"/>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1x</a:t>
            </a:r>
            <a:endParaRPr sz="1800">
              <a:solidFill>
                <a:schemeClr val="lt1"/>
              </a:solidFill>
              <a:latin typeface="Arial"/>
              <a:ea typeface="Arial"/>
              <a:cs typeface="Arial"/>
              <a:sym typeface="Arial"/>
            </a:endParaRPr>
          </a:p>
        </p:txBody>
      </p:sp>
      <p:sp>
        <p:nvSpPr>
          <p:cNvPr id="1820" name="Google Shape;1820;p86"/>
          <p:cNvSpPr/>
          <p:nvPr/>
        </p:nvSpPr>
        <p:spPr>
          <a:xfrm>
            <a:off x="1162305" y="31193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821" name="Google Shape;1821;p86"/>
          <p:cNvPicPr preferRelativeResize="0"/>
          <p:nvPr/>
        </p:nvPicPr>
        <p:blipFill rotWithShape="1">
          <a:blip r:embed="rId5">
            <a:alphaModFix/>
          </a:blip>
          <a:srcRect b="0" l="0" r="0" t="0"/>
          <a:stretch/>
        </p:blipFill>
        <p:spPr>
          <a:xfrm>
            <a:off x="1442871" y="3374214"/>
            <a:ext cx="559207" cy="576153"/>
          </a:xfrm>
          <a:prstGeom prst="rect">
            <a:avLst/>
          </a:prstGeom>
          <a:noFill/>
          <a:ln>
            <a:noFill/>
          </a:ln>
        </p:spPr>
      </p:pic>
      <p:sp>
        <p:nvSpPr>
          <p:cNvPr id="1822" name="Google Shape;1822;p86"/>
          <p:cNvSpPr/>
          <p:nvPr/>
        </p:nvSpPr>
        <p:spPr>
          <a:xfrm>
            <a:off x="1608250" y="187763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823" name="Google Shape;1823;p86"/>
          <p:cNvGrpSpPr/>
          <p:nvPr/>
        </p:nvGrpSpPr>
        <p:grpSpPr>
          <a:xfrm>
            <a:off x="1919649" y="2164228"/>
            <a:ext cx="546883" cy="468541"/>
            <a:chOff x="2589132" y="899362"/>
            <a:chExt cx="546883" cy="468541"/>
          </a:xfrm>
        </p:grpSpPr>
        <p:cxnSp>
          <p:nvCxnSpPr>
            <p:cNvPr id="1824" name="Google Shape;1824;p86"/>
            <p:cNvCxnSpPr/>
            <p:nvPr/>
          </p:nvCxnSpPr>
          <p:spPr>
            <a:xfrm flipH="1" rot="-5400000">
              <a:off x="2589132" y="899362"/>
              <a:ext cx="454024" cy="454024"/>
            </a:xfrm>
            <a:prstGeom prst="bentConnector3">
              <a:avLst>
                <a:gd fmla="val -178240" name="adj1"/>
              </a:avLst>
            </a:prstGeom>
            <a:noFill/>
            <a:ln cap="flat" cmpd="sng" w="19050">
              <a:solidFill>
                <a:schemeClr val="dk1"/>
              </a:solidFill>
              <a:prstDash val="solid"/>
              <a:miter lim="800000"/>
              <a:headEnd len="med" w="med" type="triangle"/>
              <a:tailEnd len="med" w="med" type="triangle"/>
            </a:ln>
          </p:spPr>
        </p:cxnSp>
        <p:sp>
          <p:nvSpPr>
            <p:cNvPr id="1825" name="Google Shape;1825;p86"/>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826" name="Google Shape;1826;p86"/>
            <p:cNvCxnSpPr/>
            <p:nvPr/>
          </p:nvCxnSpPr>
          <p:spPr>
            <a:xfrm flipH="1" rot="-5400000">
              <a:off x="2652367" y="913879"/>
              <a:ext cx="454024" cy="454024"/>
            </a:xfrm>
            <a:prstGeom prst="bentConnector3">
              <a:avLst>
                <a:gd fmla="val -274744" name="adj1"/>
              </a:avLst>
            </a:prstGeom>
            <a:noFill/>
            <a:ln cap="flat" cmpd="sng" w="19050">
              <a:solidFill>
                <a:schemeClr val="dk1"/>
              </a:solidFill>
              <a:prstDash val="solid"/>
              <a:miter lim="800000"/>
              <a:headEnd len="med" w="med" type="triangle"/>
              <a:tailEnd len="med" w="med" type="triangle"/>
            </a:ln>
          </p:spPr>
        </p:cxnSp>
      </p:grpSp>
      <p:sp>
        <p:nvSpPr>
          <p:cNvPr id="1827" name="Google Shape;1827;p86"/>
          <p:cNvSpPr/>
          <p:nvPr/>
        </p:nvSpPr>
        <p:spPr>
          <a:xfrm>
            <a:off x="5877622" y="1128467"/>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Solvent based</a:t>
            </a:r>
            <a:endParaRPr/>
          </a:p>
        </p:txBody>
      </p:sp>
      <p:sp>
        <p:nvSpPr>
          <p:cNvPr id="1828" name="Google Shape;1828;p86"/>
          <p:cNvSpPr/>
          <p:nvPr/>
        </p:nvSpPr>
        <p:spPr>
          <a:xfrm>
            <a:off x="4826449" y="8676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829" name="Google Shape;1829;p86"/>
          <p:cNvPicPr preferRelativeResize="0"/>
          <p:nvPr/>
        </p:nvPicPr>
        <p:blipFill rotWithShape="1">
          <a:blip r:embed="rId6">
            <a:alphaModFix/>
          </a:blip>
          <a:srcRect b="0" l="0" r="0" t="0"/>
          <a:stretch/>
        </p:blipFill>
        <p:spPr>
          <a:xfrm>
            <a:off x="5166298" y="1128467"/>
            <a:ext cx="452686" cy="564248"/>
          </a:xfrm>
          <a:prstGeom prst="rect">
            <a:avLst/>
          </a:prstGeom>
          <a:noFill/>
          <a:ln>
            <a:noFill/>
          </a:ln>
        </p:spPr>
      </p:pic>
      <p:sp>
        <p:nvSpPr>
          <p:cNvPr id="1830" name="Google Shape;1830;p86"/>
          <p:cNvSpPr/>
          <p:nvPr/>
        </p:nvSpPr>
        <p:spPr>
          <a:xfrm>
            <a:off x="6925482" y="240439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1831" name="Google Shape;1831;p86"/>
          <p:cNvSpPr/>
          <p:nvPr/>
        </p:nvSpPr>
        <p:spPr>
          <a:xfrm>
            <a:off x="6017801" y="201948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832" name="Google Shape;1832;p86"/>
          <p:cNvPicPr preferRelativeResize="0"/>
          <p:nvPr/>
        </p:nvPicPr>
        <p:blipFill rotWithShape="1">
          <a:blip r:embed="rId7">
            <a:alphaModFix/>
          </a:blip>
          <a:srcRect b="0" l="0" r="0" t="0"/>
          <a:stretch/>
        </p:blipFill>
        <p:spPr>
          <a:xfrm>
            <a:off x="6348014" y="2261402"/>
            <a:ext cx="577468" cy="602216"/>
          </a:xfrm>
          <a:prstGeom prst="rect">
            <a:avLst/>
          </a:prstGeom>
          <a:noFill/>
          <a:ln>
            <a:noFill/>
          </a:ln>
        </p:spPr>
      </p:pic>
      <p:sp>
        <p:nvSpPr>
          <p:cNvPr id="1833" name="Google Shape;1833;p86"/>
          <p:cNvSpPr/>
          <p:nvPr/>
        </p:nvSpPr>
        <p:spPr>
          <a:xfrm>
            <a:off x="7343993" y="3502401"/>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Quick dry, Alkali Resistant</a:t>
            </a:r>
            <a:endParaRPr/>
          </a:p>
        </p:txBody>
      </p:sp>
      <p:sp>
        <p:nvSpPr>
          <p:cNvPr id="1834" name="Google Shape;1834;p86"/>
          <p:cNvSpPr/>
          <p:nvPr/>
        </p:nvSpPr>
        <p:spPr>
          <a:xfrm>
            <a:off x="6364324" y="318842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descr="A black and white logo&#10;&#10;Description automatically generated" id="1835" name="Google Shape;1835;p86"/>
          <p:cNvPicPr preferRelativeResize="0"/>
          <p:nvPr/>
        </p:nvPicPr>
        <p:blipFill rotWithShape="1">
          <a:blip r:embed="rId8">
            <a:alphaModFix/>
          </a:blip>
          <a:srcRect b="0" l="0" r="0" t="0"/>
          <a:stretch/>
        </p:blipFill>
        <p:spPr>
          <a:xfrm>
            <a:off x="6638742" y="3420144"/>
            <a:ext cx="546538" cy="62241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40" name="Shape 1840"/>
        <p:cNvGrpSpPr/>
        <p:nvPr/>
      </p:nvGrpSpPr>
      <p:grpSpPr>
        <a:xfrm>
          <a:off x="0" y="0"/>
          <a:ext cx="0" cy="0"/>
          <a:chOff x="0" y="0"/>
          <a:chExt cx="0" cy="0"/>
        </a:xfrm>
      </p:grpSpPr>
      <p:pic>
        <p:nvPicPr>
          <p:cNvPr id="1841" name="Google Shape;1841;p87"/>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1842" name="Google Shape;1842;p87"/>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843" name="Google Shape;1843;p87"/>
          <p:cNvSpPr txBox="1"/>
          <p:nvPr/>
        </p:nvSpPr>
        <p:spPr>
          <a:xfrm>
            <a:off x="2169442" y="186035"/>
            <a:ext cx="6580857"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Aura Metal Grey Green Zinc Phosphate</a:t>
            </a:r>
            <a:endParaRPr sz="2400">
              <a:solidFill>
                <a:schemeClr val="dk1"/>
              </a:solidFill>
              <a:latin typeface="Arial"/>
              <a:ea typeface="Arial"/>
              <a:cs typeface="Arial"/>
              <a:sym typeface="Arial"/>
            </a:endParaRPr>
          </a:p>
        </p:txBody>
      </p:sp>
      <p:pic>
        <p:nvPicPr>
          <p:cNvPr id="1844" name="Google Shape;1844;p87"/>
          <p:cNvPicPr preferRelativeResize="0"/>
          <p:nvPr/>
        </p:nvPicPr>
        <p:blipFill rotWithShape="1">
          <a:blip r:embed="rId4">
            <a:alphaModFix/>
          </a:blip>
          <a:srcRect b="0" l="0" r="0" t="0"/>
          <a:stretch/>
        </p:blipFill>
        <p:spPr>
          <a:xfrm>
            <a:off x="2479196" y="2252104"/>
            <a:ext cx="3208653" cy="2451053"/>
          </a:xfrm>
          <a:prstGeom prst="rect">
            <a:avLst/>
          </a:prstGeom>
          <a:noFill/>
          <a:ln>
            <a:noFill/>
          </a:ln>
          <a:effectLst>
            <a:outerShdw blurRad="76200" kx="1200000" rotWithShape="0" algn="br" sy="23000">
              <a:srgbClr val="000000">
                <a:alpha val="41960"/>
              </a:srgbClr>
            </a:outerShdw>
          </a:effectLst>
        </p:spPr>
      </p:pic>
      <p:sp>
        <p:nvSpPr>
          <p:cNvPr id="1845" name="Google Shape;1845;p87"/>
          <p:cNvSpPr/>
          <p:nvPr/>
        </p:nvSpPr>
        <p:spPr>
          <a:xfrm>
            <a:off x="473361" y="3302522"/>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11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846" name="Google Shape;1846;p87"/>
          <p:cNvSpPr/>
          <p:nvPr/>
        </p:nvSpPr>
        <p:spPr>
          <a:xfrm>
            <a:off x="1363580" y="179975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 Coats</a:t>
            </a:r>
            <a:endParaRPr/>
          </a:p>
        </p:txBody>
      </p:sp>
      <p:sp>
        <p:nvSpPr>
          <p:cNvPr id="1847" name="Google Shape;1847;p87"/>
          <p:cNvSpPr/>
          <p:nvPr/>
        </p:nvSpPr>
        <p:spPr>
          <a:xfrm>
            <a:off x="2334374" y="1457706"/>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1x</a:t>
            </a:r>
            <a:endParaRPr sz="1800">
              <a:solidFill>
                <a:schemeClr val="lt1"/>
              </a:solidFill>
              <a:latin typeface="Arial"/>
              <a:ea typeface="Arial"/>
              <a:cs typeface="Arial"/>
              <a:sym typeface="Arial"/>
            </a:endParaRPr>
          </a:p>
        </p:txBody>
      </p:sp>
      <p:sp>
        <p:nvSpPr>
          <p:cNvPr id="1848" name="Google Shape;1848;p87"/>
          <p:cNvSpPr/>
          <p:nvPr/>
        </p:nvSpPr>
        <p:spPr>
          <a:xfrm>
            <a:off x="1483136" y="293582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849" name="Google Shape;1849;p87"/>
          <p:cNvGrpSpPr/>
          <p:nvPr/>
        </p:nvGrpSpPr>
        <p:grpSpPr>
          <a:xfrm>
            <a:off x="1794535" y="3222417"/>
            <a:ext cx="546883" cy="468541"/>
            <a:chOff x="2589132" y="899362"/>
            <a:chExt cx="546883" cy="468541"/>
          </a:xfrm>
        </p:grpSpPr>
        <p:cxnSp>
          <p:nvCxnSpPr>
            <p:cNvPr id="1850" name="Google Shape;1850;p87"/>
            <p:cNvCxnSpPr/>
            <p:nvPr/>
          </p:nvCxnSpPr>
          <p:spPr>
            <a:xfrm flipH="1" rot="-5400000">
              <a:off x="2589132" y="899362"/>
              <a:ext cx="454024" cy="454024"/>
            </a:xfrm>
            <a:prstGeom prst="bentConnector3">
              <a:avLst>
                <a:gd fmla="val -411309" name="adj1"/>
              </a:avLst>
            </a:prstGeom>
            <a:noFill/>
            <a:ln cap="flat" cmpd="sng" w="19050">
              <a:solidFill>
                <a:schemeClr val="dk1"/>
              </a:solidFill>
              <a:prstDash val="solid"/>
              <a:miter lim="800000"/>
              <a:headEnd len="med" w="med" type="triangle"/>
              <a:tailEnd len="med" w="med" type="triangle"/>
            </a:ln>
          </p:spPr>
        </p:cxnSp>
        <p:sp>
          <p:nvSpPr>
            <p:cNvPr id="1851" name="Google Shape;1851;p87"/>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852" name="Google Shape;1852;p87"/>
            <p:cNvCxnSpPr/>
            <p:nvPr/>
          </p:nvCxnSpPr>
          <p:spPr>
            <a:xfrm flipH="1" rot="-5400000">
              <a:off x="2652367" y="913879"/>
              <a:ext cx="454024" cy="454024"/>
            </a:xfrm>
            <a:prstGeom prst="bentConnector3">
              <a:avLst>
                <a:gd fmla="val -507813" name="adj1"/>
              </a:avLst>
            </a:prstGeom>
            <a:noFill/>
            <a:ln cap="flat" cmpd="sng" w="19050">
              <a:solidFill>
                <a:schemeClr val="dk1"/>
              </a:solidFill>
              <a:prstDash val="solid"/>
              <a:miter lim="800000"/>
              <a:headEnd len="med" w="med" type="triangle"/>
              <a:tailEnd len="med" w="med" type="triangle"/>
            </a:ln>
          </p:spPr>
        </p:cxnSp>
      </p:grpSp>
      <p:sp>
        <p:nvSpPr>
          <p:cNvPr id="1853" name="Google Shape;1853;p87"/>
          <p:cNvSpPr/>
          <p:nvPr/>
        </p:nvSpPr>
        <p:spPr>
          <a:xfrm>
            <a:off x="6765426" y="1572122"/>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Solvent based</a:t>
            </a:r>
            <a:endParaRPr/>
          </a:p>
        </p:txBody>
      </p:sp>
      <p:sp>
        <p:nvSpPr>
          <p:cNvPr id="1854" name="Google Shape;1854;p87"/>
          <p:cNvSpPr/>
          <p:nvPr/>
        </p:nvSpPr>
        <p:spPr>
          <a:xfrm>
            <a:off x="5714253" y="131132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855" name="Google Shape;1855;p87"/>
          <p:cNvPicPr preferRelativeResize="0"/>
          <p:nvPr/>
        </p:nvPicPr>
        <p:blipFill rotWithShape="1">
          <a:blip r:embed="rId5">
            <a:alphaModFix/>
          </a:blip>
          <a:srcRect b="0" l="0" r="0" t="0"/>
          <a:stretch/>
        </p:blipFill>
        <p:spPr>
          <a:xfrm>
            <a:off x="6054102" y="1572122"/>
            <a:ext cx="452686" cy="564248"/>
          </a:xfrm>
          <a:prstGeom prst="rect">
            <a:avLst/>
          </a:prstGeom>
          <a:noFill/>
          <a:ln>
            <a:noFill/>
          </a:ln>
        </p:spPr>
      </p:pic>
      <p:sp>
        <p:nvSpPr>
          <p:cNvPr id="1856" name="Google Shape;1856;p87"/>
          <p:cNvSpPr/>
          <p:nvPr/>
        </p:nvSpPr>
        <p:spPr>
          <a:xfrm>
            <a:off x="7310817" y="3233957"/>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1857" name="Google Shape;1857;p87"/>
          <p:cNvSpPr/>
          <p:nvPr/>
        </p:nvSpPr>
        <p:spPr>
          <a:xfrm>
            <a:off x="6403136" y="2849048"/>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858" name="Google Shape;1858;p87"/>
          <p:cNvPicPr preferRelativeResize="0"/>
          <p:nvPr/>
        </p:nvPicPr>
        <p:blipFill rotWithShape="1">
          <a:blip r:embed="rId6">
            <a:alphaModFix/>
          </a:blip>
          <a:srcRect b="0" l="0" r="0" t="0"/>
          <a:stretch/>
        </p:blipFill>
        <p:spPr>
          <a:xfrm>
            <a:off x="6733349" y="3090961"/>
            <a:ext cx="577468" cy="602216"/>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3" name="Shape 1863"/>
        <p:cNvGrpSpPr/>
        <p:nvPr/>
      </p:nvGrpSpPr>
      <p:grpSpPr>
        <a:xfrm>
          <a:off x="0" y="0"/>
          <a:ext cx="0" cy="0"/>
          <a:chOff x="0" y="0"/>
          <a:chExt cx="0" cy="0"/>
        </a:xfrm>
      </p:grpSpPr>
      <p:pic>
        <p:nvPicPr>
          <p:cNvPr id="1864" name="Google Shape;1864;p88"/>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1865" name="Google Shape;1865;p88"/>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866" name="Google Shape;1866;p88"/>
          <p:cNvSpPr txBox="1"/>
          <p:nvPr/>
        </p:nvSpPr>
        <p:spPr>
          <a:xfrm>
            <a:off x="2169442" y="186035"/>
            <a:ext cx="6580857"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Aura Wood &amp; Metal Primer</a:t>
            </a:r>
            <a:endParaRPr sz="2400">
              <a:solidFill>
                <a:schemeClr val="dk1"/>
              </a:solidFill>
              <a:latin typeface="Arial"/>
              <a:ea typeface="Arial"/>
              <a:cs typeface="Arial"/>
              <a:sym typeface="Arial"/>
            </a:endParaRPr>
          </a:p>
        </p:txBody>
      </p:sp>
      <p:sp>
        <p:nvSpPr>
          <p:cNvPr id="1867" name="Google Shape;1867;p88"/>
          <p:cNvSpPr/>
          <p:nvPr/>
        </p:nvSpPr>
        <p:spPr>
          <a:xfrm>
            <a:off x="473361" y="3302522"/>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9-10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868" name="Google Shape;1868;p88"/>
          <p:cNvSpPr/>
          <p:nvPr/>
        </p:nvSpPr>
        <p:spPr>
          <a:xfrm>
            <a:off x="1363580" y="1799755"/>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 Coats</a:t>
            </a:r>
            <a:endParaRPr/>
          </a:p>
        </p:txBody>
      </p:sp>
      <p:sp>
        <p:nvSpPr>
          <p:cNvPr id="1869" name="Google Shape;1869;p88"/>
          <p:cNvSpPr/>
          <p:nvPr/>
        </p:nvSpPr>
        <p:spPr>
          <a:xfrm>
            <a:off x="2334374" y="1457706"/>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1x</a:t>
            </a:r>
            <a:endParaRPr sz="1800">
              <a:solidFill>
                <a:schemeClr val="lt1"/>
              </a:solidFill>
              <a:latin typeface="Arial"/>
              <a:ea typeface="Arial"/>
              <a:cs typeface="Arial"/>
              <a:sym typeface="Arial"/>
            </a:endParaRPr>
          </a:p>
        </p:txBody>
      </p:sp>
      <p:sp>
        <p:nvSpPr>
          <p:cNvPr id="1870" name="Google Shape;1870;p88"/>
          <p:cNvSpPr/>
          <p:nvPr/>
        </p:nvSpPr>
        <p:spPr>
          <a:xfrm>
            <a:off x="1483136" y="293582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871" name="Google Shape;1871;p88"/>
          <p:cNvGrpSpPr/>
          <p:nvPr/>
        </p:nvGrpSpPr>
        <p:grpSpPr>
          <a:xfrm>
            <a:off x="1794535" y="3222417"/>
            <a:ext cx="546883" cy="468541"/>
            <a:chOff x="2589132" y="899362"/>
            <a:chExt cx="546883" cy="468541"/>
          </a:xfrm>
        </p:grpSpPr>
        <p:cxnSp>
          <p:nvCxnSpPr>
            <p:cNvPr id="1872" name="Google Shape;1872;p88"/>
            <p:cNvCxnSpPr/>
            <p:nvPr/>
          </p:nvCxnSpPr>
          <p:spPr>
            <a:xfrm flipH="1" rot="-5400000">
              <a:off x="2589132" y="899362"/>
              <a:ext cx="454024" cy="454024"/>
            </a:xfrm>
            <a:prstGeom prst="bentConnector3">
              <a:avLst>
                <a:gd fmla="val -411309" name="adj1"/>
              </a:avLst>
            </a:prstGeom>
            <a:noFill/>
            <a:ln cap="flat" cmpd="sng" w="19050">
              <a:solidFill>
                <a:schemeClr val="dk1"/>
              </a:solidFill>
              <a:prstDash val="solid"/>
              <a:miter lim="800000"/>
              <a:headEnd len="med" w="med" type="triangle"/>
              <a:tailEnd len="med" w="med" type="triangle"/>
            </a:ln>
          </p:spPr>
        </p:cxnSp>
        <p:sp>
          <p:nvSpPr>
            <p:cNvPr id="1873" name="Google Shape;1873;p88"/>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874" name="Google Shape;1874;p88"/>
            <p:cNvCxnSpPr/>
            <p:nvPr/>
          </p:nvCxnSpPr>
          <p:spPr>
            <a:xfrm flipH="1" rot="-5400000">
              <a:off x="2652367" y="913879"/>
              <a:ext cx="454024" cy="454024"/>
            </a:xfrm>
            <a:prstGeom prst="bentConnector3">
              <a:avLst>
                <a:gd fmla="val -507813" name="adj1"/>
              </a:avLst>
            </a:prstGeom>
            <a:noFill/>
            <a:ln cap="flat" cmpd="sng" w="19050">
              <a:solidFill>
                <a:schemeClr val="dk1"/>
              </a:solidFill>
              <a:prstDash val="solid"/>
              <a:miter lim="800000"/>
              <a:headEnd len="med" w="med" type="triangle"/>
              <a:tailEnd len="med" w="med" type="triangle"/>
            </a:ln>
          </p:spPr>
        </p:cxnSp>
      </p:grpSp>
      <p:sp>
        <p:nvSpPr>
          <p:cNvPr id="1875" name="Google Shape;1875;p88"/>
          <p:cNvSpPr/>
          <p:nvPr/>
        </p:nvSpPr>
        <p:spPr>
          <a:xfrm>
            <a:off x="6765426" y="1572122"/>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Water based</a:t>
            </a:r>
            <a:endParaRPr/>
          </a:p>
        </p:txBody>
      </p:sp>
      <p:sp>
        <p:nvSpPr>
          <p:cNvPr id="1876" name="Google Shape;1876;p88"/>
          <p:cNvSpPr/>
          <p:nvPr/>
        </p:nvSpPr>
        <p:spPr>
          <a:xfrm>
            <a:off x="5714253" y="1311321"/>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877" name="Google Shape;1877;p88"/>
          <p:cNvSpPr/>
          <p:nvPr/>
        </p:nvSpPr>
        <p:spPr>
          <a:xfrm>
            <a:off x="7310817" y="3233957"/>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1878" name="Google Shape;1878;p88"/>
          <p:cNvSpPr/>
          <p:nvPr/>
        </p:nvSpPr>
        <p:spPr>
          <a:xfrm>
            <a:off x="6403136" y="2849048"/>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879" name="Google Shape;1879;p88"/>
          <p:cNvPicPr preferRelativeResize="0"/>
          <p:nvPr/>
        </p:nvPicPr>
        <p:blipFill rotWithShape="1">
          <a:blip r:embed="rId4">
            <a:alphaModFix/>
          </a:blip>
          <a:srcRect b="0" l="0" r="0" t="0"/>
          <a:stretch/>
        </p:blipFill>
        <p:spPr>
          <a:xfrm>
            <a:off x="6733349" y="3090961"/>
            <a:ext cx="577468" cy="602216"/>
          </a:xfrm>
          <a:prstGeom prst="rect">
            <a:avLst/>
          </a:prstGeom>
          <a:noFill/>
          <a:ln>
            <a:noFill/>
          </a:ln>
        </p:spPr>
      </p:pic>
      <p:pic>
        <p:nvPicPr>
          <p:cNvPr descr="A can of paint with a blue label&#10;&#10;Description automatically generated" id="1880" name="Google Shape;1880;p88"/>
          <p:cNvPicPr preferRelativeResize="0"/>
          <p:nvPr/>
        </p:nvPicPr>
        <p:blipFill rotWithShape="1">
          <a:blip r:embed="rId5">
            <a:alphaModFix/>
          </a:blip>
          <a:srcRect b="0" l="0" r="0" t="0"/>
          <a:stretch/>
        </p:blipFill>
        <p:spPr>
          <a:xfrm>
            <a:off x="3769598" y="1905481"/>
            <a:ext cx="2028822" cy="2702486"/>
          </a:xfrm>
          <a:prstGeom prst="rect">
            <a:avLst/>
          </a:prstGeom>
          <a:noFill/>
          <a:ln>
            <a:noFill/>
          </a:ln>
          <a:effectLst>
            <a:outerShdw blurRad="76200" kx="1200000" rotWithShape="0" algn="br" sy="23000">
              <a:srgbClr val="000000">
                <a:alpha val="41960"/>
              </a:srgbClr>
            </a:outerShdw>
          </a:effectLst>
        </p:spPr>
      </p:pic>
      <p:pic>
        <p:nvPicPr>
          <p:cNvPr id="1881" name="Google Shape;1881;p88"/>
          <p:cNvPicPr preferRelativeResize="0"/>
          <p:nvPr/>
        </p:nvPicPr>
        <p:blipFill rotWithShape="1">
          <a:blip r:embed="rId6">
            <a:alphaModFix/>
          </a:blip>
          <a:srcRect b="0" l="0" r="0" t="0"/>
          <a:stretch/>
        </p:blipFill>
        <p:spPr>
          <a:xfrm>
            <a:off x="5882065" y="1437396"/>
            <a:ext cx="600000" cy="790476"/>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6" name="Shape 1886"/>
        <p:cNvGrpSpPr/>
        <p:nvPr/>
      </p:nvGrpSpPr>
      <p:grpSpPr>
        <a:xfrm>
          <a:off x="0" y="0"/>
          <a:ext cx="0" cy="0"/>
          <a:chOff x="0" y="0"/>
          <a:chExt cx="0" cy="0"/>
        </a:xfrm>
      </p:grpSpPr>
      <p:pic>
        <p:nvPicPr>
          <p:cNvPr descr="Team working together on project" id="1887" name="Google Shape;1887;p89"/>
          <p:cNvPicPr preferRelativeResize="0"/>
          <p:nvPr/>
        </p:nvPicPr>
        <p:blipFill rotWithShape="1">
          <a:blip r:embed="rId3">
            <a:alphaModFix/>
          </a:blip>
          <a:srcRect b="0" l="0" r="0" t="0"/>
          <a:stretch/>
        </p:blipFill>
        <p:spPr>
          <a:xfrm>
            <a:off x="0" y="1"/>
            <a:ext cx="9144000" cy="5143500"/>
          </a:xfrm>
          <a:prstGeom prst="rect">
            <a:avLst/>
          </a:prstGeom>
          <a:noFill/>
          <a:ln>
            <a:noFill/>
          </a:ln>
        </p:spPr>
      </p:pic>
      <p:sp>
        <p:nvSpPr>
          <p:cNvPr id="1888" name="Google Shape;1888;p89"/>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Results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3" name="Shape 573"/>
        <p:cNvGrpSpPr/>
        <p:nvPr/>
      </p:nvGrpSpPr>
      <p:grpSpPr>
        <a:xfrm>
          <a:off x="0" y="0"/>
          <a:ext cx="0" cy="0"/>
          <a:chOff x="0" y="0"/>
          <a:chExt cx="0" cy="0"/>
        </a:xfrm>
      </p:grpSpPr>
      <p:pic>
        <p:nvPicPr>
          <p:cNvPr id="574" name="Google Shape;574;p9"/>
          <p:cNvPicPr preferRelativeResize="0"/>
          <p:nvPr/>
        </p:nvPicPr>
        <p:blipFill rotWithShape="1">
          <a:blip r:embed="rId3">
            <a:alphaModFix/>
          </a:blip>
          <a:srcRect b="0" l="0" r="0" t="0"/>
          <a:stretch/>
        </p:blipFill>
        <p:spPr>
          <a:xfrm>
            <a:off x="1" y="0"/>
            <a:ext cx="9213669" cy="6126809"/>
          </a:xfrm>
          <a:prstGeom prst="rect">
            <a:avLst/>
          </a:prstGeom>
          <a:noFill/>
          <a:ln>
            <a:noFill/>
          </a:ln>
        </p:spPr>
      </p:pic>
      <p:sp>
        <p:nvSpPr>
          <p:cNvPr id="575" name="Google Shape;575;p9"/>
          <p:cNvSpPr txBox="1"/>
          <p:nvPr/>
        </p:nvSpPr>
        <p:spPr>
          <a:xfrm>
            <a:off x="271464" y="13918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pic>
        <p:nvPicPr>
          <p:cNvPr id="576" name="Google Shape;576;p9"/>
          <p:cNvPicPr preferRelativeResize="0"/>
          <p:nvPr/>
        </p:nvPicPr>
        <p:blipFill rotWithShape="1">
          <a:blip r:embed="rId4">
            <a:alphaModFix/>
          </a:blip>
          <a:srcRect b="0" l="0" r="0" t="0"/>
          <a:stretch/>
        </p:blipFill>
        <p:spPr>
          <a:xfrm>
            <a:off x="835331" y="2050437"/>
            <a:ext cx="3518956" cy="3518956"/>
          </a:xfrm>
          <a:prstGeom prst="rect">
            <a:avLst/>
          </a:prstGeom>
          <a:noFill/>
          <a:ln>
            <a:noFill/>
          </a:ln>
          <a:effectLst>
            <a:outerShdw blurRad="76200" kx="1200000" rotWithShape="0" algn="br" sy="23000">
              <a:srgbClr val="000000">
                <a:alpha val="20000"/>
              </a:srgbClr>
            </a:outerShdw>
          </a:effectLst>
        </p:spPr>
      </p:pic>
      <p:sp>
        <p:nvSpPr>
          <p:cNvPr id="577" name="Google Shape;577;p9"/>
          <p:cNvSpPr txBox="1"/>
          <p:nvPr/>
        </p:nvSpPr>
        <p:spPr>
          <a:xfrm>
            <a:off x="4627156" y="3063404"/>
            <a:ext cx="1799771" cy="1938992"/>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b="1" lang="en-IN" sz="2400">
                <a:solidFill>
                  <a:schemeClr val="dk1"/>
                </a:solidFill>
                <a:latin typeface="Arial"/>
                <a:ea typeface="Arial"/>
                <a:cs typeface="Arial"/>
                <a:sym typeface="Arial"/>
              </a:rPr>
              <a:t>Dulux Better Living Air Clean Biobased </a:t>
            </a:r>
            <a:endParaRPr b="1" sz="2400">
              <a:solidFill>
                <a:schemeClr val="dk1"/>
              </a:solidFill>
              <a:latin typeface="Arial"/>
              <a:ea typeface="Arial"/>
              <a:cs typeface="Arial"/>
              <a:sym typeface="Arial"/>
            </a:endParaRPr>
          </a:p>
        </p:txBody>
      </p:sp>
      <p:pic>
        <p:nvPicPr>
          <p:cNvPr id="578" name="Google Shape;578;p9"/>
          <p:cNvPicPr preferRelativeResize="0"/>
          <p:nvPr/>
        </p:nvPicPr>
        <p:blipFill rotWithShape="1">
          <a:blip r:embed="rId5">
            <a:alphaModFix/>
          </a:blip>
          <a:srcRect b="0" l="0" r="0" t="0"/>
          <a:stretch/>
        </p:blipFill>
        <p:spPr>
          <a:xfrm>
            <a:off x="7323035" y="1078503"/>
            <a:ext cx="1820964" cy="4490890"/>
          </a:xfrm>
          <a:prstGeom prst="rect">
            <a:avLst/>
          </a:prstGeom>
          <a:noFill/>
          <a:ln>
            <a:noFill/>
          </a:ln>
        </p:spPr>
      </p:pic>
      <p:grpSp>
        <p:nvGrpSpPr>
          <p:cNvPr id="579" name="Google Shape;579;p9"/>
          <p:cNvGrpSpPr/>
          <p:nvPr/>
        </p:nvGrpSpPr>
        <p:grpSpPr>
          <a:xfrm>
            <a:off x="8233517" y="4032900"/>
            <a:ext cx="1000000" cy="2085714"/>
            <a:chOff x="8144000" y="3981938"/>
            <a:chExt cx="1000000" cy="2085714"/>
          </a:xfrm>
        </p:grpSpPr>
        <p:pic>
          <p:nvPicPr>
            <p:cNvPr id="580" name="Google Shape;580;p9"/>
            <p:cNvPicPr preferRelativeResize="0"/>
            <p:nvPr/>
          </p:nvPicPr>
          <p:blipFill rotWithShape="1">
            <a:blip r:embed="rId6">
              <a:alphaModFix/>
            </a:blip>
            <a:srcRect b="0" l="0" r="0" t="0"/>
            <a:stretch/>
          </p:blipFill>
          <p:spPr>
            <a:xfrm>
              <a:off x="8144000" y="3981938"/>
              <a:ext cx="1000000" cy="2085714"/>
            </a:xfrm>
            <a:prstGeom prst="rect">
              <a:avLst/>
            </a:prstGeom>
            <a:noFill/>
            <a:ln>
              <a:noFill/>
            </a:ln>
          </p:spPr>
        </p:pic>
        <p:sp>
          <p:nvSpPr>
            <p:cNvPr id="581" name="Google Shape;581;p9"/>
            <p:cNvSpPr/>
            <p:nvPr/>
          </p:nvSpPr>
          <p:spPr>
            <a:xfrm>
              <a:off x="8275782" y="4876800"/>
              <a:ext cx="658939" cy="350982"/>
            </a:xfrm>
            <a:prstGeom prst="rect">
              <a:avLst/>
            </a:prstGeom>
            <a:solidFill>
              <a:srgbClr val="102A62"/>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spTree>
  </p:cSld>
  <p:clrMapOvr>
    <a:masterClrMapping/>
  </p:clrMapOvr>
</p:sld>
</file>

<file path=ppt/slides/slide9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93" name="Shape 1893"/>
        <p:cNvGrpSpPr/>
        <p:nvPr/>
      </p:nvGrpSpPr>
      <p:grpSpPr>
        <a:xfrm>
          <a:off x="0" y="0"/>
          <a:ext cx="0" cy="0"/>
          <a:chOff x="0" y="0"/>
          <a:chExt cx="0" cy="0"/>
        </a:xfrm>
      </p:grpSpPr>
      <p:pic>
        <p:nvPicPr>
          <p:cNvPr id="1894" name="Google Shape;1894;p90"/>
          <p:cNvPicPr preferRelativeResize="0"/>
          <p:nvPr/>
        </p:nvPicPr>
        <p:blipFill rotWithShape="1">
          <a:blip r:embed="rId3">
            <a:alphaModFix/>
          </a:blip>
          <a:srcRect b="0" l="0" r="0" t="0"/>
          <a:stretch/>
        </p:blipFill>
        <p:spPr>
          <a:xfrm>
            <a:off x="22895" y="0"/>
            <a:ext cx="9098210" cy="5143500"/>
          </a:xfrm>
          <a:prstGeom prst="rect">
            <a:avLst/>
          </a:prstGeom>
          <a:noFill/>
          <a:ln>
            <a:noFill/>
          </a:ln>
        </p:spPr>
      </p:pic>
      <p:sp>
        <p:nvSpPr>
          <p:cNvPr id="1895" name="Google Shape;1895;p90"/>
          <p:cNvSpPr txBox="1"/>
          <p:nvPr/>
        </p:nvSpPr>
        <p:spPr>
          <a:xfrm>
            <a:off x="1526583" y="1046137"/>
            <a:ext cx="5850610" cy="534691"/>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400">
                <a:solidFill>
                  <a:schemeClr val="lt1"/>
                </a:solidFill>
                <a:latin typeface="Arial"/>
                <a:ea typeface="Arial"/>
                <a:cs typeface="Arial"/>
                <a:sym typeface="Arial"/>
              </a:rPr>
              <a:t>Which of the following products are best suited for metal primers for external applications?</a:t>
            </a:r>
            <a:endParaRPr/>
          </a:p>
          <a:p>
            <a:pPr indent="0" lvl="0" marL="0" marR="0" rtl="0" algn="l">
              <a:spcBef>
                <a:spcPts val="0"/>
              </a:spcBef>
              <a:spcAft>
                <a:spcPts val="0"/>
              </a:spcAft>
              <a:buNone/>
            </a:pPr>
            <a:r>
              <a:t/>
            </a:r>
            <a:endParaRPr sz="1400">
              <a:solidFill>
                <a:schemeClr val="lt1"/>
              </a:solidFill>
              <a:latin typeface="Arial"/>
              <a:ea typeface="Arial"/>
              <a:cs typeface="Arial"/>
              <a:sym typeface="Arial"/>
            </a:endParaRPr>
          </a:p>
        </p:txBody>
      </p:sp>
      <p:sp>
        <p:nvSpPr>
          <p:cNvPr id="1896" name="Google Shape;1896;p90"/>
          <p:cNvSpPr txBox="1"/>
          <p:nvPr/>
        </p:nvSpPr>
        <p:spPr>
          <a:xfrm>
            <a:off x="1526584"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Dulux Aura Metal Grey Green Zinc Phosphate</a:t>
            </a:r>
            <a:endParaRPr/>
          </a:p>
        </p:txBody>
      </p:sp>
      <p:sp>
        <p:nvSpPr>
          <p:cNvPr id="1897" name="Google Shape;1897;p90"/>
          <p:cNvSpPr txBox="1"/>
          <p:nvPr/>
        </p:nvSpPr>
        <p:spPr>
          <a:xfrm>
            <a:off x="5088610" y="2626963"/>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Dulux Aura Speed Undercoat</a:t>
            </a:r>
            <a:endParaRPr/>
          </a:p>
        </p:txBody>
      </p:sp>
      <p:sp>
        <p:nvSpPr>
          <p:cNvPr id="1898" name="Google Shape;1898;p90"/>
          <p:cNvSpPr txBox="1"/>
          <p:nvPr/>
        </p:nvSpPr>
        <p:spPr>
          <a:xfrm>
            <a:off x="1526584" y="3233982"/>
            <a:ext cx="2747075"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Dulux Aura Gloss</a:t>
            </a:r>
            <a:endParaRPr/>
          </a:p>
        </p:txBody>
      </p:sp>
      <p:sp>
        <p:nvSpPr>
          <p:cNvPr id="1899" name="Google Shape;1899;p90"/>
          <p:cNvSpPr txBox="1"/>
          <p:nvPr/>
        </p:nvSpPr>
        <p:spPr>
          <a:xfrm>
            <a:off x="5088610" y="3233982"/>
            <a:ext cx="2836190" cy="402956"/>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lang="en-IN" sz="1200">
                <a:solidFill>
                  <a:schemeClr val="lt1"/>
                </a:solidFill>
                <a:latin typeface="Arial"/>
                <a:ea typeface="Arial"/>
                <a:cs typeface="Arial"/>
                <a:sym typeface="Arial"/>
              </a:rPr>
              <a:t>Dulux Inspire Exterior</a:t>
            </a:r>
            <a:endParaRPr/>
          </a:p>
        </p:txBody>
      </p:sp>
      <p:sp>
        <p:nvSpPr>
          <p:cNvPr id="1900" name="Google Shape;1900;p90"/>
          <p:cNvSpPr/>
          <p:nvPr/>
        </p:nvSpPr>
        <p:spPr>
          <a:xfrm>
            <a:off x="1095375" y="2457451"/>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1</a:t>
            </a:r>
            <a:endParaRPr/>
          </a:p>
        </p:txBody>
      </p:sp>
      <p:sp>
        <p:nvSpPr>
          <p:cNvPr id="1901" name="Google Shape;1901;p90"/>
          <p:cNvSpPr/>
          <p:nvPr/>
        </p:nvSpPr>
        <p:spPr>
          <a:xfrm>
            <a:off x="4598975" y="2395535"/>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2</a:t>
            </a:r>
            <a:endParaRPr/>
          </a:p>
        </p:txBody>
      </p:sp>
      <p:sp>
        <p:nvSpPr>
          <p:cNvPr id="1902" name="Google Shape;1902;p90"/>
          <p:cNvSpPr/>
          <p:nvPr/>
        </p:nvSpPr>
        <p:spPr>
          <a:xfrm>
            <a:off x="1095375" y="3029920"/>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3</a:t>
            </a:r>
            <a:endParaRPr/>
          </a:p>
        </p:txBody>
      </p:sp>
      <p:sp>
        <p:nvSpPr>
          <p:cNvPr id="1903" name="Google Shape;1903;p90"/>
          <p:cNvSpPr/>
          <p:nvPr/>
        </p:nvSpPr>
        <p:spPr>
          <a:xfrm>
            <a:off x="4638675" y="3079687"/>
            <a:ext cx="361950" cy="314325"/>
          </a:xfrm>
          <a:prstGeom prst="star8">
            <a:avLst>
              <a:gd fmla="val 37500" name="adj"/>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800">
                <a:solidFill>
                  <a:schemeClr val="lt1"/>
                </a:solidFill>
                <a:latin typeface="Arial"/>
                <a:ea typeface="Arial"/>
                <a:cs typeface="Arial"/>
                <a:sym typeface="Arial"/>
              </a:rPr>
              <a:t>4</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7" name="Shape 1907"/>
        <p:cNvGrpSpPr/>
        <p:nvPr/>
      </p:nvGrpSpPr>
      <p:grpSpPr>
        <a:xfrm>
          <a:off x="0" y="0"/>
          <a:ext cx="0" cy="0"/>
          <a:chOff x="0" y="0"/>
          <a:chExt cx="0" cy="0"/>
        </a:xfrm>
      </p:grpSpPr>
      <p:sp>
        <p:nvSpPr>
          <p:cNvPr id="1908" name="Google Shape;1908;p91"/>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IN"/>
              <a:t>‹#›</a:t>
            </a:fld>
            <a:endParaRPr/>
          </a:p>
        </p:txBody>
      </p:sp>
      <p:sp>
        <p:nvSpPr>
          <p:cNvPr id="1909" name="Google Shape;1909;p91"/>
          <p:cNvSpPr txBox="1"/>
          <p:nvPr>
            <p:ph idx="1" type="body"/>
          </p:nvPr>
        </p:nvSpPr>
        <p:spPr>
          <a:xfrm>
            <a:off x="352425" y="1395367"/>
            <a:ext cx="8439150" cy="943099"/>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lang="en-IN" sz="3200"/>
              <a:t>TRIMS MASS PAINT</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14" name="Shape 1914"/>
        <p:cNvGrpSpPr/>
        <p:nvPr/>
      </p:nvGrpSpPr>
      <p:grpSpPr>
        <a:xfrm>
          <a:off x="0" y="0"/>
          <a:ext cx="0" cy="0"/>
          <a:chOff x="0" y="0"/>
          <a:chExt cx="0" cy="0"/>
        </a:xfrm>
      </p:grpSpPr>
      <p:sp>
        <p:nvSpPr>
          <p:cNvPr id="1915" name="Google Shape;1915;p92"/>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Problem Statement</a:t>
            </a:r>
            <a:endParaRPr/>
          </a:p>
        </p:txBody>
      </p:sp>
      <p:pic>
        <p:nvPicPr>
          <p:cNvPr descr="Free photo young beautiful girl wearing muslim hijab standing over isolated pink background happy face smiling with crossed arms looking at the camera positive person" id="1916" name="Google Shape;1916;p92"/>
          <p:cNvPicPr preferRelativeResize="0"/>
          <p:nvPr/>
        </p:nvPicPr>
        <p:blipFill rotWithShape="1">
          <a:blip r:embed="rId3">
            <a:alphaModFix/>
          </a:blip>
          <a:srcRect b="0" l="0" r="0" t="0"/>
          <a:stretch/>
        </p:blipFill>
        <p:spPr>
          <a:xfrm>
            <a:off x="438791" y="1445944"/>
            <a:ext cx="2579070" cy="3198565"/>
          </a:xfrm>
          <a:prstGeom prst="rect">
            <a:avLst/>
          </a:prstGeom>
          <a:noFill/>
          <a:ln>
            <a:noFill/>
          </a:ln>
        </p:spPr>
      </p:pic>
      <p:sp>
        <p:nvSpPr>
          <p:cNvPr id="1917" name="Google Shape;1917;p92"/>
          <p:cNvSpPr txBox="1"/>
          <p:nvPr/>
        </p:nvSpPr>
        <p:spPr>
          <a:xfrm>
            <a:off x="610241" y="3292475"/>
            <a:ext cx="1466850" cy="495300"/>
          </a:xfrm>
          <a:prstGeom prst="rect">
            <a:avLst/>
          </a:prstGeom>
          <a:solidFill>
            <a:schemeClr val="accent1"/>
          </a:solidFill>
          <a:ln cap="flat" cmpd="sng" w="12700">
            <a:solidFill>
              <a:srgbClr val="00223D"/>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b="0" lang="en-IN" sz="1400">
                <a:solidFill>
                  <a:schemeClr val="lt1"/>
                </a:solidFill>
                <a:latin typeface="Arial"/>
                <a:ea typeface="Arial"/>
                <a:cs typeface="Arial"/>
                <a:sym typeface="Arial"/>
              </a:rPr>
              <a:t>Shanzey</a:t>
            </a:r>
            <a:endParaRPr/>
          </a:p>
        </p:txBody>
      </p:sp>
      <p:pic>
        <p:nvPicPr>
          <p:cNvPr descr="A person painting a wall with a paintbrush&#10;&#10;Description automatically generated" id="1918" name="Google Shape;1918;p92"/>
          <p:cNvPicPr preferRelativeResize="0"/>
          <p:nvPr/>
        </p:nvPicPr>
        <p:blipFill rotWithShape="1">
          <a:blip r:embed="rId4">
            <a:alphaModFix/>
          </a:blip>
          <a:srcRect b="0" l="0" r="0" t="0"/>
          <a:stretch/>
        </p:blipFill>
        <p:spPr>
          <a:xfrm>
            <a:off x="2343790" y="498991"/>
            <a:ext cx="6728132" cy="4489800"/>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3" name="Shape 1923"/>
        <p:cNvGrpSpPr/>
        <p:nvPr/>
      </p:nvGrpSpPr>
      <p:grpSpPr>
        <a:xfrm>
          <a:off x="0" y="0"/>
          <a:ext cx="0" cy="0"/>
          <a:chOff x="0" y="0"/>
          <a:chExt cx="0" cy="0"/>
        </a:xfrm>
      </p:grpSpPr>
      <p:pic>
        <p:nvPicPr>
          <p:cNvPr id="1924" name="Google Shape;1924;p93"/>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1925" name="Google Shape;1925;p93"/>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926" name="Google Shape;1926;p93"/>
          <p:cNvSpPr txBox="1"/>
          <p:nvPr/>
        </p:nvSpPr>
        <p:spPr>
          <a:xfrm>
            <a:off x="271462" y="904148"/>
            <a:ext cx="3595687"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Inspire Gloss	</a:t>
            </a:r>
            <a:endParaRPr sz="2400">
              <a:solidFill>
                <a:schemeClr val="dk1"/>
              </a:solidFill>
              <a:latin typeface="Arial"/>
              <a:ea typeface="Arial"/>
              <a:cs typeface="Arial"/>
              <a:sym typeface="Arial"/>
            </a:endParaRPr>
          </a:p>
        </p:txBody>
      </p:sp>
      <p:pic>
        <p:nvPicPr>
          <p:cNvPr id="1927" name="Google Shape;1927;p93"/>
          <p:cNvPicPr preferRelativeResize="0"/>
          <p:nvPr/>
        </p:nvPicPr>
        <p:blipFill rotWithShape="1">
          <a:blip r:embed="rId4">
            <a:alphaModFix/>
          </a:blip>
          <a:srcRect b="6458" l="0" r="0" t="-5547"/>
          <a:stretch/>
        </p:blipFill>
        <p:spPr>
          <a:xfrm>
            <a:off x="1196352" y="1958078"/>
            <a:ext cx="2066692" cy="2623864"/>
          </a:xfrm>
          <a:prstGeom prst="rect">
            <a:avLst/>
          </a:prstGeom>
          <a:noFill/>
          <a:ln>
            <a:noFill/>
          </a:ln>
          <a:effectLst>
            <a:outerShdw blurRad="76200" kx="1200000" rotWithShape="0" algn="br" sy="23000">
              <a:srgbClr val="000000">
                <a:alpha val="41960"/>
              </a:srgbClr>
            </a:outerShdw>
          </a:effectLst>
        </p:spPr>
      </p:pic>
      <p:pic>
        <p:nvPicPr>
          <p:cNvPr descr="A white square with red and yellow text and a colorful flower&#10;&#10;Description automatically generated" id="1928" name="Google Shape;1928;p93"/>
          <p:cNvPicPr preferRelativeResize="0"/>
          <p:nvPr/>
        </p:nvPicPr>
        <p:blipFill rotWithShape="1">
          <a:blip r:embed="rId5">
            <a:alphaModFix/>
          </a:blip>
          <a:srcRect b="0" l="0" r="0" t="0"/>
          <a:stretch/>
        </p:blipFill>
        <p:spPr>
          <a:xfrm>
            <a:off x="3819241" y="1219076"/>
            <a:ext cx="1059378" cy="1084737"/>
          </a:xfrm>
          <a:prstGeom prst="rect">
            <a:avLst/>
          </a:prstGeom>
          <a:noFill/>
          <a:ln>
            <a:noFill/>
          </a:ln>
        </p:spPr>
      </p:pic>
      <p:pic>
        <p:nvPicPr>
          <p:cNvPr descr="A blue and white logo&#10;&#10;Description automatically generated" id="1929" name="Google Shape;1929;p93"/>
          <p:cNvPicPr preferRelativeResize="0"/>
          <p:nvPr/>
        </p:nvPicPr>
        <p:blipFill rotWithShape="1">
          <a:blip r:embed="rId6">
            <a:alphaModFix/>
          </a:blip>
          <a:srcRect b="0" l="0" r="0" t="0"/>
          <a:stretch/>
        </p:blipFill>
        <p:spPr>
          <a:xfrm>
            <a:off x="3992267" y="2303813"/>
            <a:ext cx="943347" cy="943347"/>
          </a:xfrm>
          <a:prstGeom prst="rect">
            <a:avLst/>
          </a:prstGeom>
          <a:noFill/>
          <a:ln>
            <a:noFill/>
          </a:ln>
        </p:spPr>
      </p:pic>
      <p:pic>
        <p:nvPicPr>
          <p:cNvPr descr="A green and white oval sign with text&#10;&#10;Description automatically generated" id="1930" name="Google Shape;1930;p93"/>
          <p:cNvPicPr preferRelativeResize="0"/>
          <p:nvPr/>
        </p:nvPicPr>
        <p:blipFill rotWithShape="1">
          <a:blip r:embed="rId7">
            <a:alphaModFix/>
          </a:blip>
          <a:srcRect b="0" l="0" r="0" t="0"/>
          <a:stretch/>
        </p:blipFill>
        <p:spPr>
          <a:xfrm>
            <a:off x="4056065" y="3157461"/>
            <a:ext cx="1052575" cy="1030309"/>
          </a:xfrm>
          <a:prstGeom prst="rect">
            <a:avLst/>
          </a:prstGeom>
          <a:noFill/>
          <a:ln>
            <a:noFill/>
          </a:ln>
        </p:spPr>
      </p:pic>
      <p:pic>
        <p:nvPicPr>
          <p:cNvPr id="1931" name="Google Shape;1931;p93"/>
          <p:cNvPicPr preferRelativeResize="0"/>
          <p:nvPr/>
        </p:nvPicPr>
        <p:blipFill rotWithShape="1">
          <a:blip r:embed="rId8">
            <a:alphaModFix/>
          </a:blip>
          <a:srcRect b="0" l="0" r="0" t="0"/>
          <a:stretch/>
        </p:blipFill>
        <p:spPr>
          <a:xfrm>
            <a:off x="5326947" y="577998"/>
            <a:ext cx="3545591" cy="4565502"/>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36" name="Shape 1936"/>
        <p:cNvGrpSpPr/>
        <p:nvPr/>
      </p:nvGrpSpPr>
      <p:grpSpPr>
        <a:xfrm>
          <a:off x="0" y="0"/>
          <a:ext cx="0" cy="0"/>
          <a:chOff x="0" y="0"/>
          <a:chExt cx="0" cy="0"/>
        </a:xfrm>
      </p:grpSpPr>
      <p:pic>
        <p:nvPicPr>
          <p:cNvPr id="1937" name="Google Shape;1937;p94"/>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1938" name="Google Shape;1938;p94"/>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1939" name="Google Shape;1939;p94"/>
          <p:cNvSpPr txBox="1"/>
          <p:nvPr/>
        </p:nvSpPr>
        <p:spPr>
          <a:xfrm>
            <a:off x="1659731" y="277683"/>
            <a:ext cx="3595687"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Inspire Gloss	</a:t>
            </a:r>
            <a:endParaRPr sz="2400">
              <a:solidFill>
                <a:schemeClr val="dk1"/>
              </a:solidFill>
              <a:latin typeface="Arial"/>
              <a:ea typeface="Arial"/>
              <a:cs typeface="Arial"/>
              <a:sym typeface="Arial"/>
            </a:endParaRPr>
          </a:p>
        </p:txBody>
      </p:sp>
      <p:pic>
        <p:nvPicPr>
          <p:cNvPr id="1940" name="Google Shape;1940;p94"/>
          <p:cNvPicPr preferRelativeResize="0"/>
          <p:nvPr/>
        </p:nvPicPr>
        <p:blipFill rotWithShape="1">
          <a:blip r:embed="rId4">
            <a:alphaModFix/>
          </a:blip>
          <a:srcRect b="6458" l="0" r="0" t="-5547"/>
          <a:stretch/>
        </p:blipFill>
        <p:spPr>
          <a:xfrm>
            <a:off x="3538653" y="1983478"/>
            <a:ext cx="2066692" cy="2623864"/>
          </a:xfrm>
          <a:prstGeom prst="rect">
            <a:avLst/>
          </a:prstGeom>
          <a:noFill/>
          <a:ln>
            <a:noFill/>
          </a:ln>
          <a:effectLst>
            <a:outerShdw blurRad="76200" kx="1200000" rotWithShape="0" algn="br" sy="23000">
              <a:srgbClr val="000000">
                <a:alpha val="41960"/>
              </a:srgbClr>
            </a:outerShdw>
          </a:effectLst>
        </p:spPr>
      </p:pic>
      <p:sp>
        <p:nvSpPr>
          <p:cNvPr id="1941" name="Google Shape;1941;p94"/>
          <p:cNvSpPr/>
          <p:nvPr/>
        </p:nvSpPr>
        <p:spPr>
          <a:xfrm>
            <a:off x="2019" y="3398516"/>
            <a:ext cx="1328304" cy="586350"/>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Finish: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Gloss</a:t>
            </a:r>
            <a:endParaRPr/>
          </a:p>
        </p:txBody>
      </p:sp>
      <p:sp>
        <p:nvSpPr>
          <p:cNvPr id="1942" name="Google Shape;1942;p94"/>
          <p:cNvSpPr/>
          <p:nvPr/>
        </p:nvSpPr>
        <p:spPr>
          <a:xfrm>
            <a:off x="598475" y="2244333"/>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Coverage: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16 mt</a:t>
            </a:r>
            <a:r>
              <a:rPr baseline="30000" lang="en-IN" sz="1100">
                <a:solidFill>
                  <a:schemeClr val="lt1"/>
                </a:solidFill>
                <a:latin typeface="Arial"/>
                <a:ea typeface="Arial"/>
                <a:cs typeface="Arial"/>
                <a:sym typeface="Arial"/>
              </a:rPr>
              <a:t>2</a:t>
            </a:r>
            <a:r>
              <a:rPr lang="en-IN" sz="1100">
                <a:solidFill>
                  <a:schemeClr val="lt1"/>
                </a:solidFill>
                <a:latin typeface="Arial"/>
                <a:ea typeface="Arial"/>
                <a:cs typeface="Arial"/>
                <a:sym typeface="Arial"/>
              </a:rPr>
              <a:t>/Lt</a:t>
            </a:r>
            <a:endParaRPr/>
          </a:p>
        </p:txBody>
      </p:sp>
      <p:sp>
        <p:nvSpPr>
          <p:cNvPr id="1943" name="Google Shape;1943;p94"/>
          <p:cNvSpPr/>
          <p:nvPr/>
        </p:nvSpPr>
        <p:spPr>
          <a:xfrm>
            <a:off x="1893461" y="127568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Opacity: </a:t>
            </a:r>
            <a:endParaRPr/>
          </a:p>
          <a:p>
            <a:pPr indent="0" lvl="0" marL="0" marR="0" rtl="0" algn="ctr">
              <a:spcBef>
                <a:spcPts val="0"/>
              </a:spcBef>
              <a:spcAft>
                <a:spcPts val="0"/>
              </a:spcAft>
              <a:buNone/>
            </a:pPr>
            <a:r>
              <a:rPr lang="en-IN" sz="1100">
                <a:solidFill>
                  <a:schemeClr val="lt1"/>
                </a:solidFill>
                <a:latin typeface="Arial"/>
                <a:ea typeface="Arial"/>
                <a:cs typeface="Arial"/>
                <a:sym typeface="Arial"/>
              </a:rPr>
              <a:t>2 Coats</a:t>
            </a:r>
            <a:endParaRPr/>
          </a:p>
        </p:txBody>
      </p:sp>
      <p:sp>
        <p:nvSpPr>
          <p:cNvPr id="1944" name="Google Shape;1944;p94"/>
          <p:cNvSpPr/>
          <p:nvPr/>
        </p:nvSpPr>
        <p:spPr>
          <a:xfrm>
            <a:off x="2864255" y="933639"/>
            <a:ext cx="1095375" cy="1085850"/>
          </a:xfrm>
          <a:prstGeom prst="ellipse">
            <a:avLst/>
          </a:prstGeom>
          <a:solidFill>
            <a:srgbClr val="82A8BC"/>
          </a:solidFill>
          <a:ln>
            <a:noFill/>
          </a:ln>
        </p:spPr>
        <p:txBody>
          <a:bodyPr anchorCtr="0" anchor="ctr" bIns="0" lIns="0" spcFirstLastPara="1" rIns="0" wrap="square" tIns="0">
            <a:noAutofit/>
          </a:bodyPr>
          <a:lstStyle/>
          <a:p>
            <a:pPr indent="0" lvl="0" marL="0" marR="0" rtl="0" algn="ctr">
              <a:spcBef>
                <a:spcPts val="0"/>
              </a:spcBef>
              <a:spcAft>
                <a:spcPts val="0"/>
              </a:spcAft>
              <a:buNone/>
            </a:pPr>
            <a:r>
              <a:rPr lang="en-IN" sz="2400">
                <a:solidFill>
                  <a:schemeClr val="lt1"/>
                </a:solidFill>
                <a:latin typeface="Arial"/>
                <a:ea typeface="Arial"/>
                <a:cs typeface="Arial"/>
                <a:sym typeface="Arial"/>
              </a:rPr>
              <a:t>2x</a:t>
            </a:r>
            <a:endParaRPr sz="1800">
              <a:solidFill>
                <a:schemeClr val="lt1"/>
              </a:solidFill>
              <a:latin typeface="Arial"/>
              <a:ea typeface="Arial"/>
              <a:cs typeface="Arial"/>
              <a:sym typeface="Arial"/>
            </a:endParaRPr>
          </a:p>
        </p:txBody>
      </p:sp>
      <p:sp>
        <p:nvSpPr>
          <p:cNvPr id="1945" name="Google Shape;1945;p94"/>
          <p:cNvSpPr/>
          <p:nvPr/>
        </p:nvSpPr>
        <p:spPr>
          <a:xfrm>
            <a:off x="1162305" y="31193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946" name="Google Shape;1946;p94"/>
          <p:cNvPicPr preferRelativeResize="0"/>
          <p:nvPr/>
        </p:nvPicPr>
        <p:blipFill rotWithShape="1">
          <a:blip r:embed="rId5">
            <a:alphaModFix/>
          </a:blip>
          <a:srcRect b="0" l="0" r="0" t="0"/>
          <a:stretch/>
        </p:blipFill>
        <p:spPr>
          <a:xfrm>
            <a:off x="1442871" y="3374214"/>
            <a:ext cx="559207" cy="576153"/>
          </a:xfrm>
          <a:prstGeom prst="rect">
            <a:avLst/>
          </a:prstGeom>
          <a:noFill/>
          <a:ln>
            <a:noFill/>
          </a:ln>
        </p:spPr>
      </p:pic>
      <p:sp>
        <p:nvSpPr>
          <p:cNvPr id="1947" name="Google Shape;1947;p94"/>
          <p:cNvSpPr/>
          <p:nvPr/>
        </p:nvSpPr>
        <p:spPr>
          <a:xfrm>
            <a:off x="1608250" y="1877635"/>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grpSp>
        <p:nvGrpSpPr>
          <p:cNvPr id="1948" name="Google Shape;1948;p94"/>
          <p:cNvGrpSpPr/>
          <p:nvPr/>
        </p:nvGrpSpPr>
        <p:grpSpPr>
          <a:xfrm>
            <a:off x="1919649" y="2164228"/>
            <a:ext cx="546883" cy="468541"/>
            <a:chOff x="2589132" y="899362"/>
            <a:chExt cx="546883" cy="468541"/>
          </a:xfrm>
        </p:grpSpPr>
        <p:cxnSp>
          <p:nvCxnSpPr>
            <p:cNvPr id="1949" name="Google Shape;1949;p94"/>
            <p:cNvCxnSpPr/>
            <p:nvPr/>
          </p:nvCxnSpPr>
          <p:spPr>
            <a:xfrm flipH="1" rot="-5400000">
              <a:off x="2589132" y="899362"/>
              <a:ext cx="454024" cy="454024"/>
            </a:xfrm>
            <a:prstGeom prst="bentConnector3">
              <a:avLst>
                <a:gd fmla="val -178240" name="adj1"/>
              </a:avLst>
            </a:prstGeom>
            <a:noFill/>
            <a:ln cap="flat" cmpd="sng" w="19050">
              <a:solidFill>
                <a:schemeClr val="dk1"/>
              </a:solidFill>
              <a:prstDash val="solid"/>
              <a:miter lim="800000"/>
              <a:headEnd len="med" w="med" type="triangle"/>
              <a:tailEnd len="med" w="med" type="triangle"/>
            </a:ln>
          </p:spPr>
        </p:cxnSp>
        <p:sp>
          <p:nvSpPr>
            <p:cNvPr id="1950" name="Google Shape;1950;p94"/>
            <p:cNvSpPr txBox="1"/>
            <p:nvPr/>
          </p:nvSpPr>
          <p:spPr>
            <a:xfrm>
              <a:off x="2681991" y="1016000"/>
              <a:ext cx="454024" cy="299662"/>
            </a:xfrm>
            <a:prstGeom prst="rect">
              <a:avLst/>
            </a:prstGeom>
            <a:noFill/>
            <a:ln>
              <a:noFill/>
            </a:ln>
          </p:spPr>
          <p:txBody>
            <a:bodyPr anchorCtr="0" anchor="t" bIns="0" lIns="0" spcFirstLastPara="1" rIns="0" wrap="square" tIns="0">
              <a:noAutofit/>
            </a:bodyPr>
            <a:lstStyle/>
            <a:p>
              <a:pPr indent="0" lvl="0" marL="0" marR="0" rtl="0" algn="l">
                <a:spcBef>
                  <a:spcPts val="0"/>
                </a:spcBef>
                <a:spcAft>
                  <a:spcPts val="0"/>
                </a:spcAft>
                <a:buNone/>
              </a:pPr>
              <a:r>
                <a:rPr b="0" lang="en-IN" sz="1400">
                  <a:solidFill>
                    <a:schemeClr val="lt1"/>
                  </a:solidFill>
                  <a:latin typeface="Arial"/>
                  <a:ea typeface="Arial"/>
                  <a:cs typeface="Arial"/>
                  <a:sym typeface="Arial"/>
                </a:rPr>
                <a:t>mts</a:t>
              </a:r>
              <a:r>
                <a:rPr b="0" baseline="30000" lang="en-IN" sz="1400">
                  <a:solidFill>
                    <a:schemeClr val="lt1"/>
                  </a:solidFill>
                  <a:latin typeface="Arial"/>
                  <a:ea typeface="Arial"/>
                  <a:cs typeface="Arial"/>
                  <a:sym typeface="Arial"/>
                </a:rPr>
                <a:t>2</a:t>
              </a:r>
              <a:endParaRPr/>
            </a:p>
          </p:txBody>
        </p:sp>
        <p:cxnSp>
          <p:nvCxnSpPr>
            <p:cNvPr id="1951" name="Google Shape;1951;p94"/>
            <p:cNvCxnSpPr/>
            <p:nvPr/>
          </p:nvCxnSpPr>
          <p:spPr>
            <a:xfrm flipH="1" rot="-5400000">
              <a:off x="2652367" y="913879"/>
              <a:ext cx="454024" cy="454024"/>
            </a:xfrm>
            <a:prstGeom prst="bentConnector3">
              <a:avLst>
                <a:gd fmla="val -274744" name="adj1"/>
              </a:avLst>
            </a:prstGeom>
            <a:noFill/>
            <a:ln cap="flat" cmpd="sng" w="19050">
              <a:solidFill>
                <a:schemeClr val="dk1"/>
              </a:solidFill>
              <a:prstDash val="solid"/>
              <a:miter lim="800000"/>
              <a:headEnd len="med" w="med" type="triangle"/>
              <a:tailEnd len="med" w="med" type="triangle"/>
            </a:ln>
          </p:spPr>
        </p:cxnSp>
      </p:grpSp>
      <p:sp>
        <p:nvSpPr>
          <p:cNvPr id="1952" name="Google Shape;1952;p94"/>
          <p:cNvSpPr/>
          <p:nvPr/>
        </p:nvSpPr>
        <p:spPr>
          <a:xfrm>
            <a:off x="5877622" y="1128467"/>
            <a:ext cx="1034390"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l">
              <a:spcBef>
                <a:spcPts val="0"/>
              </a:spcBef>
              <a:spcAft>
                <a:spcPts val="0"/>
              </a:spcAft>
              <a:buNone/>
            </a:pPr>
            <a:r>
              <a:rPr lang="en-IN" sz="1100">
                <a:solidFill>
                  <a:schemeClr val="lt1"/>
                </a:solidFill>
                <a:latin typeface="Arial"/>
                <a:ea typeface="Arial"/>
                <a:cs typeface="Arial"/>
                <a:sym typeface="Arial"/>
              </a:rPr>
              <a:t> Solvent based</a:t>
            </a:r>
            <a:endParaRPr/>
          </a:p>
        </p:txBody>
      </p:sp>
      <p:sp>
        <p:nvSpPr>
          <p:cNvPr id="1953" name="Google Shape;1953;p94"/>
          <p:cNvSpPr/>
          <p:nvPr/>
        </p:nvSpPr>
        <p:spPr>
          <a:xfrm>
            <a:off x="4826449" y="867666"/>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954" name="Google Shape;1954;p94"/>
          <p:cNvPicPr preferRelativeResize="0"/>
          <p:nvPr/>
        </p:nvPicPr>
        <p:blipFill rotWithShape="1">
          <a:blip r:embed="rId6">
            <a:alphaModFix/>
          </a:blip>
          <a:srcRect b="0" l="0" r="0" t="0"/>
          <a:stretch/>
        </p:blipFill>
        <p:spPr>
          <a:xfrm>
            <a:off x="5166298" y="1128467"/>
            <a:ext cx="452686" cy="564248"/>
          </a:xfrm>
          <a:prstGeom prst="rect">
            <a:avLst/>
          </a:prstGeom>
          <a:noFill/>
          <a:ln>
            <a:noFill/>
          </a:ln>
        </p:spPr>
      </p:pic>
      <p:sp>
        <p:nvSpPr>
          <p:cNvPr id="1955" name="Google Shape;1955;p94"/>
          <p:cNvSpPr/>
          <p:nvPr/>
        </p:nvSpPr>
        <p:spPr>
          <a:xfrm>
            <a:off x="6925482" y="2404398"/>
            <a:ext cx="1141001" cy="36933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1L and 5L </a:t>
            </a:r>
            <a:endParaRPr/>
          </a:p>
        </p:txBody>
      </p:sp>
      <p:sp>
        <p:nvSpPr>
          <p:cNvPr id="1956" name="Google Shape;1956;p94"/>
          <p:cNvSpPr/>
          <p:nvPr/>
        </p:nvSpPr>
        <p:spPr>
          <a:xfrm>
            <a:off x="6017801" y="2019489"/>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957" name="Google Shape;1957;p94"/>
          <p:cNvPicPr preferRelativeResize="0"/>
          <p:nvPr/>
        </p:nvPicPr>
        <p:blipFill rotWithShape="1">
          <a:blip r:embed="rId7">
            <a:alphaModFix/>
          </a:blip>
          <a:srcRect b="0" l="0" r="0" t="0"/>
          <a:stretch/>
        </p:blipFill>
        <p:spPr>
          <a:xfrm>
            <a:off x="6348014" y="2261402"/>
            <a:ext cx="577468" cy="602216"/>
          </a:xfrm>
          <a:prstGeom prst="rect">
            <a:avLst/>
          </a:prstGeom>
          <a:noFill/>
          <a:ln>
            <a:noFill/>
          </a:ln>
        </p:spPr>
      </p:pic>
      <p:sp>
        <p:nvSpPr>
          <p:cNvPr id="1958" name="Google Shape;1958;p94"/>
          <p:cNvSpPr/>
          <p:nvPr/>
        </p:nvSpPr>
        <p:spPr>
          <a:xfrm>
            <a:off x="7343993" y="3502401"/>
            <a:ext cx="1278822" cy="403792"/>
          </a:xfrm>
          <a:prstGeom prst="flowChartTerminator">
            <a:avLst/>
          </a:prstGeom>
          <a:solidFill>
            <a:schemeClr val="accent1"/>
          </a:solidFill>
          <a:ln cap="flat" cmpd="sng" w="12700">
            <a:solidFill>
              <a:srgbClr val="003B6A"/>
            </a:solidFill>
            <a:prstDash val="solid"/>
            <a:miter lim="800000"/>
            <a:headEnd len="sm" w="sm" type="none"/>
            <a:tailEnd len="sm" w="sm" type="none"/>
          </a:ln>
        </p:spPr>
        <p:txBody>
          <a:bodyPr anchorCtr="0" anchor="ctr" bIns="0" lIns="0" spcFirstLastPara="1" rIns="0" wrap="square" tIns="0">
            <a:noAutofit/>
          </a:bodyPr>
          <a:lstStyle/>
          <a:p>
            <a:pPr indent="0" lvl="0" marL="0" marR="0" rtl="0" algn="ctr">
              <a:spcBef>
                <a:spcPts val="0"/>
              </a:spcBef>
              <a:spcAft>
                <a:spcPts val="0"/>
              </a:spcAft>
              <a:buNone/>
            </a:pPr>
            <a:r>
              <a:rPr lang="en-IN" sz="1100">
                <a:solidFill>
                  <a:schemeClr val="lt1"/>
                </a:solidFill>
                <a:latin typeface="Arial"/>
                <a:ea typeface="Arial"/>
                <a:cs typeface="Arial"/>
                <a:sym typeface="Arial"/>
              </a:rPr>
              <a:t>Smooth finish</a:t>
            </a:r>
            <a:endParaRPr/>
          </a:p>
        </p:txBody>
      </p:sp>
      <p:sp>
        <p:nvSpPr>
          <p:cNvPr id="1959" name="Google Shape;1959;p94"/>
          <p:cNvSpPr/>
          <p:nvPr/>
        </p:nvSpPr>
        <p:spPr>
          <a:xfrm>
            <a:off x="6364324" y="3188424"/>
            <a:ext cx="1095375" cy="1085850"/>
          </a:xfrm>
          <a:prstGeom prst="ellipse">
            <a:avLst/>
          </a:prstGeom>
          <a:solidFill>
            <a:srgbClr val="82A8BC"/>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pic>
        <p:nvPicPr>
          <p:cNvPr id="1960" name="Google Shape;1960;p94"/>
          <p:cNvPicPr preferRelativeResize="0"/>
          <p:nvPr/>
        </p:nvPicPr>
        <p:blipFill rotWithShape="1">
          <a:blip r:embed="rId8">
            <a:alphaModFix/>
          </a:blip>
          <a:srcRect b="0" l="0" r="0" t="0"/>
          <a:stretch/>
        </p:blipFill>
        <p:spPr>
          <a:xfrm>
            <a:off x="6684705" y="3502401"/>
            <a:ext cx="563943" cy="46795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5" name="Shape 1965"/>
        <p:cNvGrpSpPr/>
        <p:nvPr/>
      </p:nvGrpSpPr>
      <p:grpSpPr>
        <a:xfrm>
          <a:off x="0" y="0"/>
          <a:ext cx="0" cy="0"/>
          <a:chOff x="0" y="0"/>
          <a:chExt cx="0" cy="0"/>
        </a:xfrm>
      </p:grpSpPr>
      <p:pic>
        <p:nvPicPr>
          <p:cNvPr descr="Free photo view of living room" id="1966" name="Google Shape;1966;p95"/>
          <p:cNvPicPr preferRelativeResize="0"/>
          <p:nvPr/>
        </p:nvPicPr>
        <p:blipFill rotWithShape="1">
          <a:blip r:embed="rId3">
            <a:alphaModFix/>
          </a:blip>
          <a:srcRect b="0" l="0" r="0" t="0"/>
          <a:stretch/>
        </p:blipFill>
        <p:spPr>
          <a:xfrm>
            <a:off x="0" y="62726"/>
            <a:ext cx="9144000" cy="5004316"/>
          </a:xfrm>
          <a:prstGeom prst="rect">
            <a:avLst/>
          </a:prstGeom>
          <a:noFill/>
          <a:ln>
            <a:noFill/>
          </a:ln>
        </p:spPr>
      </p:pic>
      <p:sp>
        <p:nvSpPr>
          <p:cNvPr id="1967" name="Google Shape;1967;p95"/>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Results</a:t>
            </a:r>
            <a:endParaRPr/>
          </a:p>
        </p:txBody>
      </p:sp>
      <p:pic>
        <p:nvPicPr>
          <p:cNvPr descr="Free photo young beautiful girl wearing muslim hijab standing over isolated pink background happy face smiling with crossed arms looking at the camera positive person" id="1968" name="Google Shape;1968;p95"/>
          <p:cNvPicPr preferRelativeResize="0"/>
          <p:nvPr/>
        </p:nvPicPr>
        <p:blipFill rotWithShape="1">
          <a:blip r:embed="rId4">
            <a:alphaModFix/>
          </a:blip>
          <a:srcRect b="0" l="0" r="0" t="0"/>
          <a:stretch/>
        </p:blipFill>
        <p:spPr>
          <a:xfrm>
            <a:off x="453478" y="1638600"/>
            <a:ext cx="2775497" cy="3442174"/>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2" name="Shape 1972"/>
        <p:cNvGrpSpPr/>
        <p:nvPr/>
      </p:nvGrpSpPr>
      <p:grpSpPr>
        <a:xfrm>
          <a:off x="0" y="0"/>
          <a:ext cx="0" cy="0"/>
          <a:chOff x="0" y="0"/>
          <a:chExt cx="0" cy="0"/>
        </a:xfrm>
      </p:grpSpPr>
      <p:sp>
        <p:nvSpPr>
          <p:cNvPr id="1973" name="Google Shape;1973;p96"/>
          <p:cNvSpPr txBox="1"/>
          <p:nvPr>
            <p:ph idx="12" type="sldNum"/>
          </p:nvPr>
        </p:nvSpPr>
        <p:spPr>
          <a:xfrm>
            <a:off x="8791575" y="4769594"/>
            <a:ext cx="252000" cy="288000"/>
          </a:xfrm>
          <a:prstGeom prst="rect">
            <a:avLst/>
          </a:prstGeom>
          <a:noFill/>
          <a:ln>
            <a:noFill/>
          </a:ln>
        </p:spPr>
        <p:txBody>
          <a:bodyPr anchorCtr="0" anchor="ctr" bIns="0" lIns="0" spcFirstLastPara="1" rIns="0" wrap="square" tIns="0">
            <a:noAutofit/>
          </a:bodyPr>
          <a:lstStyle/>
          <a:p>
            <a:pPr indent="0" lvl="0" marL="0" rtl="0" algn="r">
              <a:spcBef>
                <a:spcPts val="0"/>
              </a:spcBef>
              <a:spcAft>
                <a:spcPts val="0"/>
              </a:spcAft>
              <a:buNone/>
            </a:pPr>
            <a:fld id="{00000000-1234-1234-1234-123412341234}" type="slidenum">
              <a:rPr lang="en-IN"/>
              <a:t>‹#›</a:t>
            </a:fld>
            <a:endParaRPr/>
          </a:p>
        </p:txBody>
      </p:sp>
      <p:sp>
        <p:nvSpPr>
          <p:cNvPr id="1974" name="Google Shape;1974;p96"/>
          <p:cNvSpPr txBox="1"/>
          <p:nvPr>
            <p:ph idx="1" type="body"/>
          </p:nvPr>
        </p:nvSpPr>
        <p:spPr>
          <a:xfrm>
            <a:off x="352425" y="1387872"/>
            <a:ext cx="8439150" cy="815682"/>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SzPts val="3200"/>
              <a:buNone/>
            </a:pPr>
            <a:r>
              <a:rPr lang="en-IN" sz="3200"/>
              <a:t>WOODCARE PREMIUM PAINT</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9" name="Shape 1979"/>
        <p:cNvGrpSpPr/>
        <p:nvPr/>
      </p:nvGrpSpPr>
      <p:grpSpPr>
        <a:xfrm>
          <a:off x="0" y="0"/>
          <a:ext cx="0" cy="0"/>
          <a:chOff x="0" y="0"/>
          <a:chExt cx="0" cy="0"/>
        </a:xfrm>
      </p:grpSpPr>
      <p:pic>
        <p:nvPicPr>
          <p:cNvPr id="1980" name="Google Shape;1980;p97"/>
          <p:cNvPicPr preferRelativeResize="0"/>
          <p:nvPr/>
        </p:nvPicPr>
        <p:blipFill rotWithShape="1">
          <a:blip r:embed="rId3">
            <a:alphaModFix/>
          </a:blip>
          <a:srcRect b="8319" l="0" r="0" t="8319"/>
          <a:stretch/>
        </p:blipFill>
        <p:spPr>
          <a:xfrm>
            <a:off x="-212726" y="0"/>
            <a:ext cx="9255125" cy="5143501"/>
          </a:xfrm>
          <a:prstGeom prst="rect">
            <a:avLst/>
          </a:prstGeom>
          <a:noFill/>
          <a:ln>
            <a:noFill/>
          </a:ln>
        </p:spPr>
      </p:pic>
      <p:sp>
        <p:nvSpPr>
          <p:cNvPr id="1981" name="Google Shape;1981;p97"/>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lt1"/>
                </a:solidFill>
                <a:latin typeface="Arial"/>
                <a:ea typeface="Arial"/>
                <a:cs typeface="Arial"/>
                <a:sym typeface="Arial"/>
              </a:rPr>
              <a:t>Problem Statement</a:t>
            </a:r>
            <a:endParaRPr/>
          </a:p>
        </p:txBody>
      </p:sp>
      <p:pic>
        <p:nvPicPr>
          <p:cNvPr descr="Free photo happy moment back view of man gesturing hugging woman with keys looking at each other" id="1982" name="Google Shape;1982;p97"/>
          <p:cNvPicPr preferRelativeResize="0"/>
          <p:nvPr/>
        </p:nvPicPr>
        <p:blipFill rotWithShape="1">
          <a:blip r:embed="rId4">
            <a:alphaModFix/>
          </a:blip>
          <a:srcRect b="0" l="0" r="0" t="0"/>
          <a:stretch/>
        </p:blipFill>
        <p:spPr>
          <a:xfrm>
            <a:off x="1738311" y="800100"/>
            <a:ext cx="3171825" cy="4343400"/>
          </a:xfrm>
          <a:prstGeom prst="rect">
            <a:avLst/>
          </a:prstGeom>
          <a:noFill/>
          <a:ln>
            <a:noFill/>
          </a:ln>
        </p:spPr>
      </p:pic>
    </p:spTree>
  </p:cSld>
  <p:clrMapOvr>
    <a:masterClrMapping/>
  </p:clrMapOvr>
</p:sld>
</file>

<file path=ppt/slides/slide9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86" name="Shape 1986"/>
        <p:cNvGrpSpPr/>
        <p:nvPr/>
      </p:nvGrpSpPr>
      <p:grpSpPr>
        <a:xfrm>
          <a:off x="0" y="0"/>
          <a:ext cx="0" cy="0"/>
          <a:chOff x="0" y="0"/>
          <a:chExt cx="0" cy="0"/>
        </a:xfrm>
      </p:grpSpPr>
      <p:pic>
        <p:nvPicPr>
          <p:cNvPr descr="Boards with unfocused background" id="1987" name="Google Shape;1987;p98"/>
          <p:cNvPicPr preferRelativeResize="0"/>
          <p:nvPr/>
        </p:nvPicPr>
        <p:blipFill rotWithShape="1">
          <a:blip r:embed="rId3">
            <a:alphaModFix/>
          </a:blip>
          <a:srcRect b="0" l="0" r="0" t="0"/>
          <a:stretch/>
        </p:blipFill>
        <p:spPr>
          <a:xfrm>
            <a:off x="0" y="0"/>
            <a:ext cx="9144000" cy="5143500"/>
          </a:xfrm>
          <a:prstGeom prst="rect">
            <a:avLst/>
          </a:prstGeom>
          <a:noFill/>
          <a:ln>
            <a:noFill/>
          </a:ln>
        </p:spPr>
      </p:pic>
      <p:sp>
        <p:nvSpPr>
          <p:cNvPr id="1988" name="Google Shape;1988;p98"/>
          <p:cNvSpPr/>
          <p:nvPr/>
        </p:nvSpPr>
        <p:spPr>
          <a:xfrm>
            <a:off x="637501" y="1367250"/>
            <a:ext cx="1510677"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Woodcare Satinwood</a:t>
            </a:r>
            <a:endParaRPr sz="1600">
              <a:solidFill>
                <a:schemeClr val="lt1"/>
              </a:solidFill>
              <a:latin typeface="Arial"/>
              <a:ea typeface="Arial"/>
              <a:cs typeface="Arial"/>
              <a:sym typeface="Arial"/>
            </a:endParaRPr>
          </a:p>
        </p:txBody>
      </p:sp>
      <p:sp>
        <p:nvSpPr>
          <p:cNvPr id="1989" name="Google Shape;1989;p98"/>
          <p:cNvSpPr/>
          <p:nvPr/>
        </p:nvSpPr>
        <p:spPr>
          <a:xfrm>
            <a:off x="5082028" y="1278347"/>
            <a:ext cx="1318771" cy="811455"/>
          </a:xfrm>
          <a:prstGeom prst="wedgeRoundRectCallout">
            <a:avLst>
              <a:gd fmla="val -19697" name="adj1"/>
              <a:gd fmla="val 84194"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Woodcare Timbercolour</a:t>
            </a:r>
            <a:endParaRPr sz="1600">
              <a:solidFill>
                <a:schemeClr val="lt1"/>
              </a:solidFill>
              <a:latin typeface="Arial"/>
              <a:ea typeface="Arial"/>
              <a:cs typeface="Arial"/>
              <a:sym typeface="Arial"/>
            </a:endParaRPr>
          </a:p>
        </p:txBody>
      </p:sp>
      <p:sp>
        <p:nvSpPr>
          <p:cNvPr id="1990" name="Google Shape;1990;p98"/>
          <p:cNvSpPr/>
          <p:nvPr/>
        </p:nvSpPr>
        <p:spPr>
          <a:xfrm>
            <a:off x="2420387" y="4738482"/>
            <a:ext cx="3980412" cy="310100"/>
          </a:xfrm>
          <a:prstGeom prst="roundRect">
            <a:avLst>
              <a:gd fmla="val 16667" name="adj"/>
            </a:avLst>
          </a:prstGeom>
          <a:solidFill>
            <a:srgbClr val="7F7F7F">
              <a:alpha val="61960"/>
            </a:srgbClr>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1800">
              <a:solidFill>
                <a:schemeClr val="lt1"/>
              </a:solidFill>
              <a:latin typeface="Arial"/>
              <a:ea typeface="Arial"/>
              <a:cs typeface="Arial"/>
              <a:sym typeface="Arial"/>
            </a:endParaRPr>
          </a:p>
        </p:txBody>
      </p:sp>
      <p:sp>
        <p:nvSpPr>
          <p:cNvPr id="1991" name="Google Shape;1991;p98"/>
          <p:cNvSpPr txBox="1"/>
          <p:nvPr/>
        </p:nvSpPr>
        <p:spPr>
          <a:xfrm>
            <a:off x="2547608" y="4708866"/>
            <a:ext cx="3853191"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i="1" lang="en-IN" sz="1800">
                <a:solidFill>
                  <a:schemeClr val="lt1"/>
                </a:solidFill>
                <a:latin typeface="Arial"/>
                <a:ea typeface="Arial"/>
                <a:cs typeface="Arial"/>
                <a:sym typeface="Arial"/>
              </a:rPr>
              <a:t>Click each product to learn more. </a:t>
            </a:r>
            <a:endParaRPr/>
          </a:p>
        </p:txBody>
      </p:sp>
      <p:pic>
        <p:nvPicPr>
          <p:cNvPr descr="A picture containing graphical user interface&#10;&#10;Description automatically generated" id="1992" name="Google Shape;1992;p98"/>
          <p:cNvPicPr preferRelativeResize="0"/>
          <p:nvPr/>
        </p:nvPicPr>
        <p:blipFill rotWithShape="1">
          <a:blip r:embed="rId4">
            <a:alphaModFix/>
          </a:blip>
          <a:srcRect b="5896" l="0" r="0" t="0"/>
          <a:stretch/>
        </p:blipFill>
        <p:spPr>
          <a:xfrm>
            <a:off x="563584" y="2309518"/>
            <a:ext cx="1868032" cy="2228886"/>
          </a:xfrm>
          <a:prstGeom prst="rect">
            <a:avLst/>
          </a:prstGeom>
          <a:noFill/>
          <a:ln>
            <a:noFill/>
          </a:ln>
          <a:effectLst>
            <a:outerShdw blurRad="76200" kx="1200000" rotWithShape="0" algn="br" sy="23000">
              <a:srgbClr val="000000">
                <a:alpha val="20000"/>
              </a:srgbClr>
            </a:outerShdw>
          </a:effectLst>
        </p:spPr>
      </p:pic>
      <p:pic>
        <p:nvPicPr>
          <p:cNvPr descr="A picture containing graphical user interface&#10;&#10;Description automatically generated" id="1993" name="Google Shape;1993;p98"/>
          <p:cNvPicPr preferRelativeResize="0"/>
          <p:nvPr/>
        </p:nvPicPr>
        <p:blipFill rotWithShape="1">
          <a:blip r:embed="rId5">
            <a:alphaModFix/>
          </a:blip>
          <a:srcRect b="6237" l="0" r="0" t="0"/>
          <a:stretch/>
        </p:blipFill>
        <p:spPr>
          <a:xfrm>
            <a:off x="2720616" y="2289444"/>
            <a:ext cx="1859724" cy="2228887"/>
          </a:xfrm>
          <a:prstGeom prst="rect">
            <a:avLst/>
          </a:prstGeom>
          <a:noFill/>
          <a:ln>
            <a:noFill/>
          </a:ln>
          <a:effectLst>
            <a:outerShdw blurRad="76200" kx="1200000" rotWithShape="0" algn="br" sy="23000">
              <a:srgbClr val="000000">
                <a:alpha val="20000"/>
              </a:srgbClr>
            </a:outerShdw>
          </a:effectLst>
        </p:spPr>
      </p:pic>
      <p:pic>
        <p:nvPicPr>
          <p:cNvPr descr="A picture containing graphical user interface&#10;&#10;Description automatically generated" id="1994" name="Google Shape;1994;p98"/>
          <p:cNvPicPr preferRelativeResize="0"/>
          <p:nvPr/>
        </p:nvPicPr>
        <p:blipFill rotWithShape="1">
          <a:blip r:embed="rId6">
            <a:alphaModFix/>
          </a:blip>
          <a:srcRect b="10180" l="0" r="0" t="0"/>
          <a:stretch/>
        </p:blipFill>
        <p:spPr>
          <a:xfrm>
            <a:off x="4685319" y="2008761"/>
            <a:ext cx="2010576" cy="2509570"/>
          </a:xfrm>
          <a:prstGeom prst="rect">
            <a:avLst/>
          </a:prstGeom>
          <a:noFill/>
          <a:ln>
            <a:noFill/>
          </a:ln>
          <a:effectLst>
            <a:outerShdw blurRad="76200" kx="1200000" rotWithShape="0" algn="br" sy="23000">
              <a:srgbClr val="000000">
                <a:alpha val="20000"/>
              </a:srgbClr>
            </a:outerShdw>
          </a:effectLst>
        </p:spPr>
      </p:pic>
      <p:pic>
        <p:nvPicPr>
          <p:cNvPr descr="A picture containing logo&#10;&#10;Description automatically generated" id="1995" name="Google Shape;1995;p98"/>
          <p:cNvPicPr preferRelativeResize="0"/>
          <p:nvPr/>
        </p:nvPicPr>
        <p:blipFill rotWithShape="1">
          <a:blip r:embed="rId7">
            <a:alphaModFix/>
          </a:blip>
          <a:srcRect b="6386" l="0" r="0" t="0"/>
          <a:stretch/>
        </p:blipFill>
        <p:spPr>
          <a:xfrm>
            <a:off x="6686019" y="2387627"/>
            <a:ext cx="1888540" cy="2228887"/>
          </a:xfrm>
          <a:prstGeom prst="rect">
            <a:avLst/>
          </a:prstGeom>
          <a:noFill/>
          <a:ln>
            <a:noFill/>
          </a:ln>
          <a:effectLst>
            <a:outerShdw blurRad="76200" kx="1200000" rotWithShape="0" algn="br" sy="23000">
              <a:srgbClr val="000000">
                <a:alpha val="20000"/>
              </a:srgbClr>
            </a:outerShdw>
          </a:effectLst>
        </p:spPr>
      </p:pic>
      <p:sp>
        <p:nvSpPr>
          <p:cNvPr id="1996" name="Google Shape;1996;p98"/>
          <p:cNvSpPr/>
          <p:nvPr/>
        </p:nvSpPr>
        <p:spPr>
          <a:xfrm>
            <a:off x="7245915" y="1557786"/>
            <a:ext cx="1318771" cy="811455"/>
          </a:xfrm>
          <a:prstGeom prst="wedgeRoundRectCallout">
            <a:avLst>
              <a:gd fmla="val -19697" name="adj1"/>
              <a:gd fmla="val 78325"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Woodcare Solarscreen</a:t>
            </a:r>
            <a:endParaRPr sz="1600">
              <a:solidFill>
                <a:schemeClr val="lt1"/>
              </a:solidFill>
              <a:latin typeface="Arial"/>
              <a:ea typeface="Arial"/>
              <a:cs typeface="Arial"/>
              <a:sym typeface="Arial"/>
            </a:endParaRPr>
          </a:p>
        </p:txBody>
      </p:sp>
      <p:sp>
        <p:nvSpPr>
          <p:cNvPr id="1997" name="Google Shape;1997;p98"/>
          <p:cNvSpPr txBox="1"/>
          <p:nvPr/>
        </p:nvSpPr>
        <p:spPr>
          <a:xfrm>
            <a:off x="509588" y="517125"/>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Dulux Woodcare Range</a:t>
            </a:r>
            <a:endParaRPr sz="1800">
              <a:solidFill>
                <a:schemeClr val="dk1"/>
              </a:solidFill>
              <a:latin typeface="Arial"/>
              <a:ea typeface="Arial"/>
              <a:cs typeface="Arial"/>
              <a:sym typeface="Arial"/>
            </a:endParaRPr>
          </a:p>
        </p:txBody>
      </p:sp>
      <p:sp>
        <p:nvSpPr>
          <p:cNvPr id="1998" name="Google Shape;1998;p98"/>
          <p:cNvSpPr/>
          <p:nvPr/>
        </p:nvSpPr>
        <p:spPr>
          <a:xfrm>
            <a:off x="2866954" y="1251727"/>
            <a:ext cx="1318771" cy="811455"/>
          </a:xfrm>
          <a:prstGeom prst="wedgeRoundRectCallout">
            <a:avLst>
              <a:gd fmla="val -20538" name="adj1"/>
              <a:gd fmla="val 106497" name="adj2"/>
              <a:gd fmla="val 16667" name="adj3"/>
            </a:avLst>
          </a:prstGeom>
          <a:solidFill>
            <a:schemeClr val="accent1"/>
          </a:solidFill>
          <a:ln cap="flat" cmpd="sng" w="12700">
            <a:solidFill>
              <a:srgbClr val="003B6A"/>
            </a:solidFill>
            <a:prstDash val="solid"/>
            <a:miter lim="800000"/>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rPr lang="en-IN" sz="1600">
                <a:solidFill>
                  <a:schemeClr val="lt1"/>
                </a:solidFill>
                <a:latin typeface="Arial"/>
                <a:ea typeface="Arial"/>
                <a:cs typeface="Arial"/>
                <a:sym typeface="Arial"/>
              </a:rPr>
              <a:t>Dulux Woodcare Timbertone</a:t>
            </a:r>
            <a:br>
              <a:rPr lang="en-IN" sz="1600">
                <a:solidFill>
                  <a:schemeClr val="lt1"/>
                </a:solidFill>
                <a:latin typeface="Arial"/>
                <a:ea typeface="Arial"/>
                <a:cs typeface="Arial"/>
                <a:sym typeface="Arial"/>
              </a:rPr>
            </a:br>
            <a:endParaRPr sz="1600">
              <a:solidFill>
                <a:schemeClr val="lt1"/>
              </a:solidFill>
              <a:latin typeface="Arial"/>
              <a:ea typeface="Arial"/>
              <a:cs typeface="Arial"/>
              <a:sym typeface="Arial"/>
            </a:endParaRPr>
          </a:p>
        </p:txBody>
      </p:sp>
    </p:spTree>
  </p:cSld>
  <p:clrMapOvr>
    <a:masterClrMapping/>
  </p:clrMapOvr>
</p:sld>
</file>

<file path=ppt/slides/slide9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03" name="Shape 2003"/>
        <p:cNvGrpSpPr/>
        <p:nvPr/>
      </p:nvGrpSpPr>
      <p:grpSpPr>
        <a:xfrm>
          <a:off x="0" y="0"/>
          <a:ext cx="0" cy="0"/>
          <a:chOff x="0" y="0"/>
          <a:chExt cx="0" cy="0"/>
        </a:xfrm>
      </p:grpSpPr>
      <p:pic>
        <p:nvPicPr>
          <p:cNvPr id="2004" name="Google Shape;2004;p99"/>
          <p:cNvPicPr preferRelativeResize="0"/>
          <p:nvPr/>
        </p:nvPicPr>
        <p:blipFill rotWithShape="1">
          <a:blip r:embed="rId3">
            <a:alphaModFix/>
          </a:blip>
          <a:srcRect b="-4975" l="0" r="0" t="15739"/>
          <a:stretch/>
        </p:blipFill>
        <p:spPr>
          <a:xfrm>
            <a:off x="-23107" y="0"/>
            <a:ext cx="9190213" cy="5467351"/>
          </a:xfrm>
          <a:prstGeom prst="rect">
            <a:avLst/>
          </a:prstGeom>
          <a:noFill/>
          <a:ln>
            <a:noFill/>
          </a:ln>
        </p:spPr>
      </p:pic>
      <p:sp>
        <p:nvSpPr>
          <p:cNvPr id="2005" name="Google Shape;2005;p99"/>
          <p:cNvSpPr txBox="1"/>
          <p:nvPr/>
        </p:nvSpPr>
        <p:spPr>
          <a:xfrm>
            <a:off x="271463" y="139184"/>
            <a:ext cx="6372224" cy="369332"/>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IN" sz="1800">
                <a:solidFill>
                  <a:schemeClr val="dk1"/>
                </a:solidFill>
                <a:latin typeface="Arial"/>
                <a:ea typeface="Arial"/>
                <a:cs typeface="Arial"/>
                <a:sym typeface="Arial"/>
              </a:rPr>
              <a:t>Introduction</a:t>
            </a:r>
            <a:endParaRPr/>
          </a:p>
        </p:txBody>
      </p:sp>
      <p:sp>
        <p:nvSpPr>
          <p:cNvPr id="2006" name="Google Shape;2006;p99"/>
          <p:cNvSpPr txBox="1"/>
          <p:nvPr/>
        </p:nvSpPr>
        <p:spPr>
          <a:xfrm>
            <a:off x="271462" y="904148"/>
            <a:ext cx="4367213" cy="461665"/>
          </a:xfrm>
          <a:prstGeom prst="rect">
            <a:avLst/>
          </a:prstGeom>
          <a:noFill/>
          <a:ln>
            <a:noFill/>
          </a:ln>
          <a:effectLst>
            <a:outerShdw blurRad="149987" algn="ctr" dir="8460000" dist="250190">
              <a:srgbClr val="000000">
                <a:alpha val="27843"/>
              </a:srgbClr>
            </a:outerShdw>
          </a:effectLst>
        </p:spPr>
        <p:txBody>
          <a:bodyPr anchorCtr="0" anchor="t" bIns="45700" lIns="91425" spcFirstLastPara="1" rIns="91425" wrap="square" tIns="45700">
            <a:spAutoFit/>
          </a:bodyPr>
          <a:lstStyle/>
          <a:p>
            <a:pPr indent="0" lvl="0" marL="0" marR="0" rtl="0" algn="l">
              <a:spcBef>
                <a:spcPts val="0"/>
              </a:spcBef>
              <a:spcAft>
                <a:spcPts val="0"/>
              </a:spcAft>
              <a:buNone/>
            </a:pPr>
            <a:r>
              <a:rPr lang="en-IN" sz="2400">
                <a:solidFill>
                  <a:schemeClr val="dk1"/>
                </a:solidFill>
                <a:latin typeface="Arial"/>
                <a:ea typeface="Arial"/>
                <a:cs typeface="Arial"/>
                <a:sym typeface="Arial"/>
              </a:rPr>
              <a:t>Dulux Woodcare Satinwood</a:t>
            </a:r>
            <a:endParaRPr sz="2400">
              <a:solidFill>
                <a:schemeClr val="dk1"/>
              </a:solidFill>
              <a:latin typeface="Arial"/>
              <a:ea typeface="Arial"/>
              <a:cs typeface="Arial"/>
              <a:sym typeface="Arial"/>
            </a:endParaRPr>
          </a:p>
        </p:txBody>
      </p:sp>
      <p:pic>
        <p:nvPicPr>
          <p:cNvPr descr="A picture containing graphical user interface&#10;&#10;Description automatically generated" id="2007" name="Google Shape;2007;p99"/>
          <p:cNvPicPr preferRelativeResize="0"/>
          <p:nvPr/>
        </p:nvPicPr>
        <p:blipFill rotWithShape="1">
          <a:blip r:embed="rId4">
            <a:alphaModFix/>
          </a:blip>
          <a:srcRect b="5896" l="0" r="0" t="0"/>
          <a:stretch/>
        </p:blipFill>
        <p:spPr>
          <a:xfrm>
            <a:off x="916009" y="2375479"/>
            <a:ext cx="1868032" cy="2228886"/>
          </a:xfrm>
          <a:prstGeom prst="rect">
            <a:avLst/>
          </a:prstGeom>
          <a:noFill/>
          <a:ln>
            <a:noFill/>
          </a:ln>
          <a:effectLst>
            <a:outerShdw blurRad="76200" kx="1200000" rotWithShape="0" algn="br" sy="23000">
              <a:srgbClr val="000000">
                <a:alpha val="20000"/>
              </a:srgbClr>
            </a:outerShdw>
          </a:effectLst>
        </p:spPr>
      </p:pic>
      <p:pic>
        <p:nvPicPr>
          <p:cNvPr descr="Logo&#10;&#10;Description automatically generated" id="2008" name="Google Shape;2008;p99"/>
          <p:cNvPicPr preferRelativeResize="0"/>
          <p:nvPr/>
        </p:nvPicPr>
        <p:blipFill rotWithShape="1">
          <a:blip r:embed="rId5">
            <a:alphaModFix/>
          </a:blip>
          <a:srcRect b="0" l="0" r="0" t="0"/>
          <a:stretch/>
        </p:blipFill>
        <p:spPr>
          <a:xfrm>
            <a:off x="2686677" y="1808969"/>
            <a:ext cx="1162709" cy="1133020"/>
          </a:xfrm>
          <a:prstGeom prst="rect">
            <a:avLst/>
          </a:prstGeom>
          <a:noFill/>
          <a:ln>
            <a:noFill/>
          </a:ln>
        </p:spPr>
      </p:pic>
      <p:pic>
        <p:nvPicPr>
          <p:cNvPr id="2009" name="Google Shape;2009;p99"/>
          <p:cNvPicPr preferRelativeResize="0"/>
          <p:nvPr/>
        </p:nvPicPr>
        <p:blipFill rotWithShape="1">
          <a:blip r:embed="rId6">
            <a:alphaModFix/>
          </a:blip>
          <a:srcRect b="0" l="0" r="0" t="0"/>
          <a:stretch/>
        </p:blipFill>
        <p:spPr>
          <a:xfrm>
            <a:off x="4492709" y="1134980"/>
            <a:ext cx="3734504" cy="2089157"/>
          </a:xfrm>
          <a:prstGeom prst="rect">
            <a:avLst/>
          </a:prstGeom>
          <a:noFill/>
          <a:ln cap="sq" cmpd="thickThin" w="88900">
            <a:solidFill>
              <a:srgbClr val="000000"/>
            </a:solidFill>
            <a:prstDash val="solid"/>
            <a:miter lim="800000"/>
            <a:headEnd len="sm" w="sm" type="none"/>
            <a:tailEnd len="sm" w="sm" type="none"/>
          </a:ln>
        </p:spPr>
      </p:pic>
      <p:pic>
        <p:nvPicPr>
          <p:cNvPr id="2010" name="Google Shape;2010;p99"/>
          <p:cNvPicPr preferRelativeResize="0"/>
          <p:nvPr/>
        </p:nvPicPr>
        <p:blipFill rotWithShape="1">
          <a:blip r:embed="rId7">
            <a:alphaModFix/>
          </a:blip>
          <a:srcRect b="0" l="0" r="0" t="0"/>
          <a:stretch/>
        </p:blipFill>
        <p:spPr>
          <a:xfrm>
            <a:off x="6559170" y="1432001"/>
            <a:ext cx="2882368" cy="3711499"/>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AN_Functions_16x9">
  <a:themeElements>
    <a:clrScheme name="AkzoNobel">
      <a:dk1>
        <a:srgbClr val="000000"/>
      </a:dk1>
      <a:lt1>
        <a:srgbClr val="FFFFFF"/>
      </a:lt1>
      <a:dk2>
        <a:srgbClr val="868688"/>
      </a:dk2>
      <a:lt2>
        <a:srgbClr val="B7B9BA"/>
      </a:lt2>
      <a:accent1>
        <a:srgbClr val="005192"/>
      </a:accent1>
      <a:accent2>
        <a:srgbClr val="56378A"/>
      </a:accent2>
      <a:accent3>
        <a:srgbClr val="952D98"/>
      </a:accent3>
      <a:accent4>
        <a:srgbClr val="C3004A"/>
      </a:accent4>
      <a:accent5>
        <a:srgbClr val="0092BB"/>
      </a:accent5>
      <a:accent6>
        <a:srgbClr val="44697D"/>
      </a:accent6>
      <a:hlink>
        <a:srgbClr val="008BC5"/>
      </a:hlink>
      <a:folHlink>
        <a:srgbClr val="0051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2022-11-16T00:47:05Z</dcterms:created>
  <dc:creator>Usman Hafaz</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N-ClusterCode">
    <vt:lpwstr>23;#CEUR|c2b0dd99-0ebb-4475-af32-8c000ce005d6</vt:lpwstr>
  </property>
  <property fmtid="{D5CDD505-2E9C-101B-9397-08002B2CF9AE}" pid="3" name="AN-ClusterName">
    <vt:lpwstr>24;#Central Europe|b1cfca3a-f357-40e6-98ad-6479002c6777</vt:lpwstr>
  </property>
  <property fmtid="{D5CDD505-2E9C-101B-9397-08002B2CF9AE}" pid="4" name="MediaServiceImageTags">
    <vt:lpwstr/>
  </property>
  <property fmtid="{D5CDD505-2E9C-101B-9397-08002B2CF9AE}" pid="5" name="ContentTypeId">
    <vt:lpwstr>0x0101005C1BEE2454CD7640B6C1B8BA67C5522501003075CCE47238AE46A7103EB058253FA4</vt:lpwstr>
  </property>
  <property fmtid="{D5CDD505-2E9C-101B-9397-08002B2CF9AE}" pid="6" name="AN-SecurityClass">
    <vt:lpwstr>15;#Restricted|bbd8224c-5f2c-46d6-b6c8-7d3985b69fd1</vt:lpwstr>
  </property>
  <property fmtid="{D5CDD505-2E9C-101B-9397-08002B2CF9AE}" pid="7" name="AN-BusinessUnitCode">
    <vt:lpwstr>191;#BADP|a2709f12-3b57-4802-914e-16530e1e0585</vt:lpwstr>
  </property>
  <property fmtid="{D5CDD505-2E9C-101B-9397-08002B2CF9AE}" pid="8" name="AN-BusinessUnitName">
    <vt:lpwstr>443;#Corporate Communications and Public Affairs|071986f4-f637-475f-bc64-438ab2e3d18e</vt:lpwstr>
  </property>
  <property fmtid="{D5CDD505-2E9C-101B-9397-08002B2CF9AE}" pid="9" name="AN-SiteCode">
    <vt:lpwstr>335;#SGW|1bc8357a-14b7-4009-ab05-a97a180b0dc3</vt:lpwstr>
  </property>
  <property fmtid="{D5CDD505-2E9C-101B-9397-08002B2CF9AE}" pid="10" name="_dlc_DocIdItemGuid">
    <vt:lpwstr>dbe076b0-58d0-4ddb-ba8a-22090872f25a</vt:lpwstr>
  </property>
  <property fmtid="{D5CDD505-2E9C-101B-9397-08002B2CF9AE}" pid="11" name="AN-SiteName">
    <vt:lpwstr>212;#Aabyhoej|1c1c43b1-9bd1-447e-b35b-b64e2dd2b66a</vt:lpwstr>
  </property>
  <property fmtid="{D5CDD505-2E9C-101B-9397-08002B2CF9AE}" pid="12" name="AN_x002d_Keywords">
    <vt:lpwstr/>
  </property>
  <property fmtid="{D5CDD505-2E9C-101B-9397-08002B2CF9AE}" pid="13" name="AN-TopicArea">
    <vt:lpwstr>182;#Communication|679be991-455d-4b1e-9b5a-ea1100e23e6c</vt:lpwstr>
  </property>
  <property fmtid="{D5CDD505-2E9C-101B-9397-08002B2CF9AE}" pid="14" name="AN-RegionCode">
    <vt:lpwstr>82;#AMER|81521a81-7113-43b3-a1b1-174c68bc0af1</vt:lpwstr>
  </property>
  <property fmtid="{D5CDD505-2E9C-101B-9397-08002B2CF9AE}" pid="15" name="ad2168abc306415a91d71ea6c7fad86b">
    <vt:lpwstr/>
  </property>
  <property fmtid="{D5CDD505-2E9C-101B-9397-08002B2CF9AE}" pid="16" name="AN-RegionName">
    <vt:lpwstr>73;#ASIA PACIFIC|d8063886-63c9-4901-9180-ec1d4acc9200</vt:lpwstr>
  </property>
  <property fmtid="{D5CDD505-2E9C-101B-9397-08002B2CF9AE}" pid="17" name="AN-CountryCode">
    <vt:lpwstr>274;#AE|affb6a9a-f2a3-422a-b2a5-1a9a1e8f1224</vt:lpwstr>
  </property>
  <property fmtid="{D5CDD505-2E9C-101B-9397-08002B2CF9AE}" pid="18" name="AN-BusinessAreaCode">
    <vt:lpwstr>96;#DP|b9b347ac-58c5-4a62-954d-4208f7a10217</vt:lpwstr>
  </property>
  <property fmtid="{D5CDD505-2E9C-101B-9397-08002B2CF9AE}" pid="19" name="lcf76f155ced4ddcb4097134ff3c332f">
    <vt:lpwstr/>
  </property>
  <property fmtid="{D5CDD505-2E9C-101B-9397-08002B2CF9AE}" pid="20" name="AN-CountryName">
    <vt:lpwstr>44;#Argentina|01293ee1-c970-4eac-9acd-1037020c531b</vt:lpwstr>
  </property>
  <property fmtid="{D5CDD505-2E9C-101B-9397-08002B2CF9AE}" pid="21" name="AN-BusinessAreaName">
    <vt:lpwstr>97;#Decorative Paints|fb95134c-f750-479c-8c94-c6cfe5c93d85</vt:lpwstr>
  </property>
  <property fmtid="{D5CDD505-2E9C-101B-9397-08002B2CF9AE}" pid="22" name="AN-Keywords">
    <vt:lpwstr/>
  </property>
</Properties>
</file>